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8" r:id="rId3"/>
    <p:sldId id="263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2517EF-ACFB-4B3F-8187-DC7751227421}" type="datetimeFigureOut">
              <a:rPr lang="pl-PL" smtClean="0"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84E985A-0D14-4C18-9822-DC87350F95A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5110336" cy="1470025"/>
          </a:xfrm>
        </p:spPr>
        <p:txBody>
          <a:bodyPr>
            <a:noAutofit/>
          </a:bodyPr>
          <a:lstStyle/>
          <a:p>
            <a:r>
              <a:rPr lang="pl-PL" sz="9600" b="1" dirty="0" smtClean="0">
                <a:solidFill>
                  <a:schemeClr val="accent2">
                    <a:lumMod val="75000"/>
                  </a:schemeClr>
                </a:solidFill>
              </a:rPr>
              <a:t>quiz</a:t>
            </a:r>
            <a:endParaRPr lang="pl-PL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4608512" cy="1008112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pl-PL" sz="4000" b="1" dirty="0" smtClean="0">
                <a:solidFill>
                  <a:schemeClr val="accent2">
                    <a:lumMod val="75000"/>
                  </a:schemeClr>
                </a:solidFill>
              </a:rPr>
              <a:t> Rzeszowie</a:t>
            </a:r>
            <a:endParaRPr lang="pl-PL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2669349" y="2695065"/>
            <a:ext cx="5008529" cy="3552963"/>
            <a:chOff x="2669349" y="2695065"/>
            <a:chExt cx="5008529" cy="3552963"/>
          </a:xfrm>
        </p:grpSpPr>
        <p:pic>
          <p:nvPicPr>
            <p:cNvPr id="1026" name="Picture 2" descr="C:\Users\MM\Downloads\pałacyk Lubomirskich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2708920"/>
              <a:ext cx="4978086" cy="35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Łącznik prostoliniowy 5"/>
            <p:cNvCxnSpPr/>
            <p:nvPr/>
          </p:nvCxnSpPr>
          <p:spPr>
            <a:xfrm>
              <a:off x="2672082" y="2708920"/>
              <a:ext cx="4978086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/>
            <p:nvPr/>
          </p:nvCxnSpPr>
          <p:spPr>
            <a:xfrm>
              <a:off x="2669349" y="6241457"/>
              <a:ext cx="4978086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oliniowy 8"/>
            <p:cNvCxnSpPr/>
            <p:nvPr/>
          </p:nvCxnSpPr>
          <p:spPr>
            <a:xfrm>
              <a:off x="2672082" y="2695065"/>
              <a:ext cx="27710" cy="3532537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oliniowy 10"/>
            <p:cNvCxnSpPr/>
            <p:nvPr/>
          </p:nvCxnSpPr>
          <p:spPr>
            <a:xfrm>
              <a:off x="7631735" y="2715491"/>
              <a:ext cx="27710" cy="3532537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39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2176462" cy="762000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QUIZ</a:t>
            </a:r>
          </a:p>
        </p:txBody>
      </p:sp>
      <p:sp>
        <p:nvSpPr>
          <p:cNvPr id="28675" name="Text Box 35"/>
          <p:cNvSpPr txBox="1">
            <a:spLocks noChangeArrowheads="1"/>
          </p:cNvSpPr>
          <p:nvPr/>
        </p:nvSpPr>
        <p:spPr bwMode="auto">
          <a:xfrm>
            <a:off x="533400" y="1844675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dirty="0">
                <a:solidFill>
                  <a:schemeClr val="tx2"/>
                </a:solidFill>
                <a:latin typeface="Arial Black" pitchFamily="34" charset="0"/>
              </a:rPr>
              <a:t>1. W którym roku Rzeszów otrzymał prawa miejskie ?</a:t>
            </a:r>
          </a:p>
        </p:txBody>
      </p:sp>
      <p:sp>
        <p:nvSpPr>
          <p:cNvPr id="28676" name="Text Box 36">
            <a:hlinkClick r:id="" action="ppaction://noaction">
              <a:snd r:embed="rId2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1219200" y="2667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A) 1354</a:t>
            </a:r>
            <a:endParaRPr lang="pl-PL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677" name="Text Box 37">
            <a:hlinkClick r:id="" action="ppaction://noaction">
              <a:snd r:embed="rId3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35814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rgbClr val="0033CC"/>
                </a:solidFill>
                <a:latin typeface="Arial Black" pitchFamily="34" charset="0"/>
              </a:rPr>
              <a:t>B) 1410</a:t>
            </a:r>
          </a:p>
        </p:txBody>
      </p:sp>
      <p:sp>
        <p:nvSpPr>
          <p:cNvPr id="28678" name="Text Box 38">
            <a:hlinkClick r:id="" action="ppaction://noaction">
              <a:snd r:embed="rId3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5943600" y="2667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rgbClr val="800080"/>
                </a:solidFill>
                <a:latin typeface="Arial Black" pitchFamily="34" charset="0"/>
              </a:rPr>
              <a:t>C) 1331</a:t>
            </a:r>
          </a:p>
        </p:txBody>
      </p:sp>
      <p:sp>
        <p:nvSpPr>
          <p:cNvPr id="28679" name="Text Box 39"/>
          <p:cNvSpPr txBox="1">
            <a:spLocks noChangeArrowheads="1"/>
          </p:cNvSpPr>
          <p:nvPr/>
        </p:nvSpPr>
        <p:spPr bwMode="auto">
          <a:xfrm>
            <a:off x="609600" y="32766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 Black" pitchFamily="34" charset="0"/>
              </a:rPr>
              <a:t>2. Jak nazywało się Towarzystwo Gimnastyczne powstałe w 1888r ?</a:t>
            </a:r>
          </a:p>
        </p:txBody>
      </p:sp>
      <p:sp>
        <p:nvSpPr>
          <p:cNvPr id="28680" name="Text Box 40">
            <a:hlinkClick r:id="" action="ppaction://noaction">
              <a:snd r:embed="rId3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12192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A) Orzeł</a:t>
            </a:r>
          </a:p>
        </p:txBody>
      </p:sp>
      <p:sp>
        <p:nvSpPr>
          <p:cNvPr id="28681" name="Text Box 41">
            <a:hlinkClick r:id="" action="ppaction://noaction">
              <a:snd r:embed="rId3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3581400" y="4114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0033CC"/>
                </a:solidFill>
                <a:latin typeface="Arial Black" pitchFamily="34" charset="0"/>
              </a:rPr>
              <a:t>B) Sęp</a:t>
            </a:r>
          </a:p>
        </p:txBody>
      </p:sp>
      <p:sp>
        <p:nvSpPr>
          <p:cNvPr id="28682" name="Text Box 42">
            <a:hlinkClick r:id="" action="ppaction://noaction">
              <a:snd r:embed="rId2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59436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800080"/>
                </a:solidFill>
                <a:latin typeface="Arial Black" pitchFamily="34" charset="0"/>
              </a:rPr>
              <a:t>C) Sokół</a:t>
            </a:r>
          </a:p>
        </p:txBody>
      </p:sp>
      <p:sp>
        <p:nvSpPr>
          <p:cNvPr id="28683" name="Text Box 43"/>
          <p:cNvSpPr txBox="1">
            <a:spLocks noChangeArrowheads="1"/>
          </p:cNvSpPr>
          <p:nvPr/>
        </p:nvSpPr>
        <p:spPr bwMode="auto">
          <a:xfrm>
            <a:off x="533400" y="47244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 Black" pitchFamily="34" charset="0"/>
              </a:rPr>
              <a:t>3. Przy jakiej ulicy mieści się dawne Kolegium Pijarów ?</a:t>
            </a:r>
          </a:p>
        </p:txBody>
      </p:sp>
      <p:sp>
        <p:nvSpPr>
          <p:cNvPr id="28684" name="Text Box 44">
            <a:hlinkClick r:id="" action="ppaction://noaction">
              <a:snd r:embed="rId2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1219200" y="5562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A) 3 Maja</a:t>
            </a:r>
          </a:p>
        </p:txBody>
      </p:sp>
      <p:sp>
        <p:nvSpPr>
          <p:cNvPr id="28685" name="Text Box 45">
            <a:hlinkClick r:id="" action="ppaction://noaction">
              <a:snd r:embed="rId3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3581400" y="5562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0033CC"/>
                </a:solidFill>
                <a:latin typeface="Arial Black" pitchFamily="34" charset="0"/>
              </a:rPr>
              <a:t>B) Matejki</a:t>
            </a:r>
          </a:p>
        </p:txBody>
      </p:sp>
      <p:sp>
        <p:nvSpPr>
          <p:cNvPr id="28686" name="Text Box 46">
            <a:hlinkClick r:id="" action="ppaction://noaction">
              <a:snd r:embed="rId3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5943600" y="5562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800080"/>
                </a:solidFill>
                <a:latin typeface="Arial Black" pitchFamily="34" charset="0"/>
              </a:rPr>
              <a:t>C) Kościuszki</a:t>
            </a:r>
          </a:p>
        </p:txBody>
      </p:sp>
      <p:pic>
        <p:nvPicPr>
          <p:cNvPr id="28687" name="Picture 47" descr="http://www.madzia.olp.pl/animki/koas1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"/>
            <a:ext cx="1004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5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 Black" pitchFamily="34" charset="0"/>
              </a:rPr>
              <a:t>4. Czyje imię nosi rzeszowski teatr ?</a:t>
            </a:r>
          </a:p>
        </p:txBody>
      </p:sp>
      <p:sp>
        <p:nvSpPr>
          <p:cNvPr id="29699" name="Text Box 5">
            <a:hlinkClick r:id="" action="ppaction://noaction">
              <a:snd r:embed="rId2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A) Jaracza</a:t>
            </a:r>
          </a:p>
        </p:txBody>
      </p:sp>
      <p:sp>
        <p:nvSpPr>
          <p:cNvPr id="29700" name="Text Box 6">
            <a:hlinkClick r:id="" action="ppaction://noaction">
              <a:snd r:embed="rId3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2895600" y="838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0033CC"/>
                </a:solidFill>
                <a:latin typeface="Arial Black" pitchFamily="34" charset="0"/>
              </a:rPr>
              <a:t>B) Siemaszkowej</a:t>
            </a:r>
          </a:p>
        </p:txBody>
      </p:sp>
      <p:sp>
        <p:nvSpPr>
          <p:cNvPr id="29701" name="Text Box 7">
            <a:hlinkClick r:id="" action="ppaction://noaction">
              <a:snd r:embed="rId2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6019800" y="838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800080"/>
                </a:solidFill>
                <a:latin typeface="Arial Black" pitchFamily="34" charset="0"/>
              </a:rPr>
              <a:t>C) Zelwerowicza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552450" y="13335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 Black" pitchFamily="34" charset="0"/>
              </a:rPr>
              <a:t>5. Co ile lat odbywa się w Rzeszowie Światowy Festiwal Polonijnych  Zespołów Folklorystycznych ?</a:t>
            </a:r>
            <a:r>
              <a:rPr lang="pl-PL">
                <a:latin typeface="Arial Black" pitchFamily="34" charset="0"/>
              </a:rPr>
              <a:t>           	</a:t>
            </a:r>
          </a:p>
        </p:txBody>
      </p:sp>
      <p:sp>
        <p:nvSpPr>
          <p:cNvPr id="29703" name="Text Box 10">
            <a:hlinkClick r:id="" action="ppaction://noaction">
              <a:snd r:embed="rId2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762000" y="2514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A) co 5 lat</a:t>
            </a:r>
          </a:p>
        </p:txBody>
      </p:sp>
      <p:sp>
        <p:nvSpPr>
          <p:cNvPr id="29704" name="Text Box 11">
            <a:hlinkClick r:id="" action="ppaction://noaction">
              <a:snd r:embed="rId2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3429000" y="2514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0033CC"/>
                </a:solidFill>
                <a:latin typeface="Arial Black" pitchFamily="34" charset="0"/>
              </a:rPr>
              <a:t>B) co roku</a:t>
            </a:r>
          </a:p>
        </p:txBody>
      </p:sp>
      <p:sp>
        <p:nvSpPr>
          <p:cNvPr id="29705" name="Text Box 12">
            <a:hlinkClick r:id="" action="ppaction://noaction">
              <a:snd r:embed="rId3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6019800" y="2514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800080"/>
                </a:solidFill>
                <a:latin typeface="Arial Black" pitchFamily="34" charset="0"/>
              </a:rPr>
              <a:t>C) co 3 lata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571500" y="2971800"/>
            <a:ext cx="632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 Black" pitchFamily="34" charset="0"/>
              </a:rPr>
              <a:t>6. Co obecnie znajduje się w Zamku Lubomirskich ?</a:t>
            </a:r>
          </a:p>
        </p:txBody>
      </p:sp>
      <p:sp>
        <p:nvSpPr>
          <p:cNvPr id="29707" name="Text Box 15">
            <a:hlinkClick r:id="" action="ppaction://noaction">
              <a:snd r:embed="rId3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762000" y="3810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A) sąd</a:t>
            </a:r>
          </a:p>
        </p:txBody>
      </p:sp>
      <p:sp>
        <p:nvSpPr>
          <p:cNvPr id="29708" name="Text Box 16">
            <a:hlinkClick r:id="" action="ppaction://noaction">
              <a:snd r:embed="rId2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3429000" y="3810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0033CC"/>
                </a:solidFill>
                <a:latin typeface="Arial Black" pitchFamily="34" charset="0"/>
              </a:rPr>
              <a:t>B) muzeum</a:t>
            </a:r>
          </a:p>
        </p:txBody>
      </p:sp>
      <p:sp>
        <p:nvSpPr>
          <p:cNvPr id="29709" name="Text Box 17">
            <a:hlinkClick r:id="" action="ppaction://noaction">
              <a:snd r:embed="rId2" name="glass.wav"/>
            </a:hlinkClick>
          </p:cNvPr>
          <p:cNvSpPr txBox="1">
            <a:spLocks noChangeArrowheads="1"/>
          </p:cNvSpPr>
          <p:nvPr/>
        </p:nvSpPr>
        <p:spPr bwMode="auto">
          <a:xfrm>
            <a:off x="6019800" y="3810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rgbClr val="800080"/>
                </a:solidFill>
                <a:latin typeface="Arial Black" pitchFamily="34" charset="0"/>
              </a:rPr>
              <a:t>C) dom sztuki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685800" y="4452938"/>
            <a:ext cx="822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dirty="0">
                <a:solidFill>
                  <a:schemeClr val="tx2"/>
                </a:solidFill>
                <a:latin typeface="Arial Black" pitchFamily="34" charset="0"/>
              </a:rPr>
              <a:t>Jeżeli odpowiedziałeś na wszystkie pytania prawidłowo – </a:t>
            </a:r>
            <a:r>
              <a:rPr lang="pl-PL" dirty="0">
                <a:solidFill>
                  <a:schemeClr val="tx2"/>
                </a:solidFill>
                <a:latin typeface="Arial Black" pitchFamily="34" charset="0"/>
                <a:hlinkClick r:id="" action="ppaction://noaction">
                  <a:snd r:embed="rId4" name="clap.wav"/>
                </a:hlinkClick>
              </a:rPr>
              <a:t>BRAWO</a:t>
            </a:r>
            <a:r>
              <a:rPr lang="pl-PL" dirty="0">
                <a:solidFill>
                  <a:schemeClr val="tx2"/>
                </a:solidFill>
                <a:latin typeface="Arial Black" pitchFamily="34" charset="0"/>
              </a:rPr>
              <a:t>. Jeśli na cztery lub pięć – rozglądnij się dokładnie wokół.                              A jeżeli na mniej, to... </a:t>
            </a:r>
            <a:r>
              <a:rPr lang="pl-PL" dirty="0">
                <a:solidFill>
                  <a:schemeClr val="tx2"/>
                </a:solidFill>
                <a:latin typeface="MS Sans Serif"/>
              </a:rPr>
              <a:t> </a:t>
            </a:r>
            <a:endParaRPr lang="pl-PL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29711" name="Picture 20" descr="C:\PROGRAM FILES\GADU-GADU\emots\2\placze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657850"/>
            <a:ext cx="1371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5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</TotalTime>
  <Words>157</Words>
  <Application>Microsoft Office PowerPoint</Application>
  <PresentationFormat>Pokaz na ekranie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Przejrzystość</vt:lpstr>
      <vt:lpstr>quiz</vt:lpstr>
      <vt:lpstr>QUIZ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MM</dc:creator>
  <cp:lastModifiedBy>MM</cp:lastModifiedBy>
  <cp:revision>10</cp:revision>
  <dcterms:created xsi:type="dcterms:W3CDTF">2017-04-17T16:14:29Z</dcterms:created>
  <dcterms:modified xsi:type="dcterms:W3CDTF">2017-05-23T18:42:26Z</dcterms:modified>
</cp:coreProperties>
</file>