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9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71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77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574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6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0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44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588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75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78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78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42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36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33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84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11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95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AB07A-1E1A-4109-B3DA-1E8A271F8A5E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3C05D-84C1-4D42-A866-583DF4234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21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B8F4F6A-FB6B-4253-8216-72E909B2D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804" y="849086"/>
            <a:ext cx="2556324" cy="3771785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FE2A21E7-E320-4C15-A705-84AB151520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35494" y="4991911"/>
            <a:ext cx="9448800" cy="123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Siracusa</a:t>
            </a:r>
            <a:r>
              <a:rPr lang="en-US" sz="2800" b="1" dirty="0"/>
              <a:t> (Sicilia), fourth century. Lucy was a beautiful young woman. Her family was noble and rich.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8701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E2A21E7-E320-4C15-A705-84AB151520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59993" y="4882854"/>
            <a:ext cx="9448800" cy="123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 err="1"/>
              <a:t>Her</a:t>
            </a:r>
            <a:r>
              <a:rPr lang="it-IT" sz="2800" b="1" dirty="0"/>
              <a:t> </a:t>
            </a:r>
            <a:r>
              <a:rPr lang="it-IT" sz="2800" b="1" dirty="0" err="1"/>
              <a:t>mother</a:t>
            </a:r>
            <a:r>
              <a:rPr lang="it-IT" sz="2800" b="1" dirty="0"/>
              <a:t> </a:t>
            </a:r>
            <a:r>
              <a:rPr lang="it-IT" sz="2800" b="1" dirty="0" err="1"/>
              <a:t>was</a:t>
            </a:r>
            <a:r>
              <a:rPr lang="it-IT" sz="2800" b="1" dirty="0"/>
              <a:t> </a:t>
            </a:r>
            <a:r>
              <a:rPr lang="it-IT" sz="2800" b="1" dirty="0" err="1"/>
              <a:t>very</a:t>
            </a:r>
            <a:r>
              <a:rPr lang="it-IT" sz="2800" b="1" dirty="0"/>
              <a:t> ill. Lucy </a:t>
            </a:r>
            <a:r>
              <a:rPr lang="it-IT" sz="2800" b="1" dirty="0" err="1"/>
              <a:t>prayed</a:t>
            </a:r>
            <a:r>
              <a:rPr lang="it-IT" sz="2800" b="1" dirty="0"/>
              <a:t> Saint Agata </a:t>
            </a:r>
            <a:r>
              <a:rPr lang="it-IT" sz="2800" b="1" dirty="0" err="1"/>
              <a:t>that</a:t>
            </a:r>
            <a:r>
              <a:rPr lang="it-IT" sz="2800" b="1" dirty="0"/>
              <a:t> </a:t>
            </a:r>
            <a:r>
              <a:rPr lang="it-IT" sz="2800" b="1" dirty="0" err="1"/>
              <a:t>appeared</a:t>
            </a:r>
            <a:r>
              <a:rPr lang="it-IT" sz="2800" b="1" dirty="0"/>
              <a:t> and </a:t>
            </a:r>
            <a:r>
              <a:rPr lang="it-IT" sz="2800" b="1" dirty="0" err="1"/>
              <a:t>asked</a:t>
            </a:r>
            <a:r>
              <a:rPr lang="it-IT" sz="2800" b="1" dirty="0"/>
              <a:t> Lucy to </a:t>
            </a:r>
            <a:r>
              <a:rPr lang="it-IT" sz="2800" b="1" dirty="0" err="1"/>
              <a:t>give</a:t>
            </a:r>
            <a:r>
              <a:rPr lang="it-IT" sz="2800" b="1" dirty="0"/>
              <a:t> </a:t>
            </a:r>
            <a:r>
              <a:rPr lang="it-IT" sz="2800" b="1" dirty="0" err="1"/>
              <a:t>her</a:t>
            </a:r>
            <a:r>
              <a:rPr lang="it-IT" sz="2800" b="1" dirty="0"/>
              <a:t> life for </a:t>
            </a:r>
            <a:r>
              <a:rPr lang="it-IT" sz="2800" b="1" dirty="0" err="1"/>
              <a:t>poor</a:t>
            </a:r>
            <a:r>
              <a:rPr lang="it-IT" sz="2800" b="1" dirty="0"/>
              <a:t> people</a:t>
            </a:r>
            <a:r>
              <a:rPr lang="en-US" sz="2800" b="1" dirty="0"/>
              <a:t>.</a:t>
            </a:r>
            <a:endParaRPr lang="it-IT" sz="2800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83D21B9-D633-4147-8B05-4B781AA6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02" y="1145275"/>
            <a:ext cx="3556585" cy="33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E2A21E7-E320-4C15-A705-84AB151520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59993" y="4882854"/>
            <a:ext cx="9448800" cy="123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Her mother was safe and Lucy went to live among poor people to help them.</a:t>
            </a:r>
            <a:endParaRPr lang="it-IT" sz="28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CC94E8-6B54-4070-8804-A465C72D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723" y="983549"/>
            <a:ext cx="2763132" cy="35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5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E2A21E7-E320-4C15-A705-84AB151520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59993" y="4882854"/>
            <a:ext cx="9448800" cy="123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Her future husband became very </a:t>
            </a:r>
            <a:r>
              <a:rPr lang="en-US" sz="2800" b="1" dirty="0" err="1"/>
              <a:t>very</a:t>
            </a:r>
            <a:r>
              <a:rPr lang="en-US" sz="2800" b="1" dirty="0"/>
              <a:t> angry and he denounced Lucy because she was a Christian.</a:t>
            </a:r>
            <a:endParaRPr lang="it-IT" sz="2800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199315-C69A-4721-9551-B22981C1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632" y="1090569"/>
            <a:ext cx="3264904" cy="34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E2A21E7-E320-4C15-A705-84AB151520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59993" y="4882854"/>
            <a:ext cx="9448800" cy="123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Lucy didn’t renounce her faith and a soldier took her eyes away and at last she died and became a saint.</a:t>
            </a:r>
            <a:endParaRPr lang="it-IT" sz="28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EBFB04-600A-4044-BEFB-9376954B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208" y="1434517"/>
            <a:ext cx="5155583" cy="28746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67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E2A21E7-E320-4C15-A705-84AB151520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59993" y="4882853"/>
            <a:ext cx="9448800" cy="1559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In Italy we believe that during the night between 12th and 13th of December </a:t>
            </a:r>
            <a:r>
              <a:rPr lang="en-US" sz="2800" b="1"/>
              <a:t>Saint Lucy </a:t>
            </a:r>
            <a:r>
              <a:rPr lang="en-US" sz="2800" b="1" dirty="0"/>
              <a:t>with her donkey takes toys and sweets to good children, even if she is blind.</a:t>
            </a:r>
            <a:endParaRPr lang="it-IT" sz="2800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3D90A05-FB58-46F9-AE3B-C0409559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77" y="1409350"/>
            <a:ext cx="3531288" cy="31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7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E2A21E7-E320-4C15-A705-84AB151520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59993" y="4882854"/>
            <a:ext cx="9448800" cy="1291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Children write letters to ask presents and to promise to be good. They leave milk and biscuits for Saint Lucy and bread or hay for the donkey.</a:t>
            </a:r>
            <a:endParaRPr lang="it-IT" sz="28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95D5D0-E18F-498E-8366-BDC57172E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29" y="1140903"/>
            <a:ext cx="4537677" cy="31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3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E2A21E7-E320-4C15-A705-84AB151520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59993" y="5804452"/>
            <a:ext cx="9448800" cy="755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/>
              <a:t>Saint Lucy in </a:t>
            </a:r>
            <a:r>
              <a:rPr lang="it-IT" sz="2800" b="1" dirty="0" err="1"/>
              <a:t>our</a:t>
            </a:r>
            <a:r>
              <a:rPr lang="it-IT" sz="2800" b="1" dirty="0"/>
              <a:t> school. </a:t>
            </a:r>
            <a:r>
              <a:rPr lang="it-IT" sz="2800" b="1" dirty="0" err="1"/>
              <a:t>She</a:t>
            </a:r>
            <a:r>
              <a:rPr lang="it-IT" sz="2800" b="1" dirty="0"/>
              <a:t> </a:t>
            </a:r>
            <a:r>
              <a:rPr lang="it-IT" sz="2800" b="1" dirty="0" err="1"/>
              <a:t>left</a:t>
            </a:r>
            <a:r>
              <a:rPr lang="it-IT" sz="2800" b="1" dirty="0"/>
              <a:t> </a:t>
            </a:r>
            <a:r>
              <a:rPr lang="it-IT" sz="2800" b="1" dirty="0" err="1"/>
              <a:t>sweets</a:t>
            </a:r>
            <a:r>
              <a:rPr lang="it-IT" sz="2800" b="1" dirty="0"/>
              <a:t> and toys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9F29A6-999A-4876-A407-131C69AAF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9" y="705498"/>
            <a:ext cx="3536467" cy="4715289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0C420BC-29AE-45F3-9637-341E3CE1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38" y="705498"/>
            <a:ext cx="3536467" cy="47152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70C3B8F-7166-49E4-9433-61C2879B1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8" y="705498"/>
            <a:ext cx="3536467" cy="47152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148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E2A21E7-E320-4C15-A705-84AB151520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59993" y="5804452"/>
            <a:ext cx="9448800" cy="755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/>
              <a:t>                    A missive from Saint Lucy!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168D8C-A9EF-48CB-B630-A17CFB9E7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02825"/>
            <a:ext cx="3711827" cy="4510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0547920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41</TotalTime>
  <Words>179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 Belotti</dc:creator>
  <cp:lastModifiedBy>Francesca Bertolazzi</cp:lastModifiedBy>
  <cp:revision>6</cp:revision>
  <dcterms:created xsi:type="dcterms:W3CDTF">2019-12-12T19:20:17Z</dcterms:created>
  <dcterms:modified xsi:type="dcterms:W3CDTF">2019-12-15T17:34:05Z</dcterms:modified>
</cp:coreProperties>
</file>