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60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81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6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71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71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15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31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68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1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77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2593-B36D-4018-8412-8B2ACF406C3A}" type="datetimeFigureOut">
              <a:rPr lang="it-IT" smtClean="0"/>
              <a:t>02/01/2019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60E7E-65DF-4988-8343-4E81F2BDBD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87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2068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i</a:t>
            </a:r>
            <a:r>
              <a:rPr lang="en-US" dirty="0" smtClean="0"/>
              <a:t>-Theater </a:t>
            </a:r>
            <a:r>
              <a:rPr lang="en-US" dirty="0"/>
              <a:t>is a new integrated interactive system for the narrative invention of multimedia stories dedicated to </a:t>
            </a:r>
            <a:r>
              <a:rPr lang="en-US" dirty="0" smtClean="0"/>
              <a:t>children between </a:t>
            </a:r>
            <a:r>
              <a:rPr lang="en-US" dirty="0"/>
              <a:t>4-10 years of 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its conception, </a:t>
            </a:r>
            <a:r>
              <a:rPr lang="en-US" dirty="0" smtClean="0"/>
              <a:t>the </a:t>
            </a:r>
            <a:r>
              <a:rPr lang="en-US" dirty="0" err="1" smtClean="0"/>
              <a:t>i</a:t>
            </a:r>
            <a:r>
              <a:rPr lang="en-US" dirty="0" smtClean="0"/>
              <a:t>-Theater </a:t>
            </a:r>
            <a:r>
              <a:rPr lang="en-US" dirty="0"/>
              <a:t>is designed as a tool to support the child during all the creative activity: from the preparation of characters and backgrounds </a:t>
            </a:r>
            <a:r>
              <a:rPr lang="en-US" dirty="0" smtClean="0"/>
              <a:t>drawings </a:t>
            </a:r>
            <a:r>
              <a:rPr lang="en-US" dirty="0"/>
              <a:t>on paper with the preferred technique, to the transition to digital format and the subsequent creation and sharing of the animated story 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</a:t>
            </a:r>
            <a:r>
              <a:rPr lang="en-US" dirty="0" smtClean="0"/>
              <a:t>-Theater </a:t>
            </a:r>
            <a:r>
              <a:rPr lang="en-US" dirty="0"/>
              <a:t>is born according to the innovative vision </a:t>
            </a:r>
            <a:r>
              <a:rPr lang="en-US" dirty="0" smtClean="0"/>
              <a:t>of the </a:t>
            </a:r>
            <a:r>
              <a:rPr lang="en-US" dirty="0"/>
              <a:t>collaborative learning environment: an environment aimed at stimulating sharing and </a:t>
            </a:r>
            <a:r>
              <a:rPr lang="en-US" dirty="0" smtClean="0"/>
              <a:t>relationship.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37008"/>
            <a:ext cx="55054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Risultati immagini per 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Risultati immagini per sm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Risultati immagini per smi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5138"/>
            <a:ext cx="4142620" cy="5960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CasellaDiTesto 6"/>
          <p:cNvSpPr txBox="1"/>
          <p:nvPr/>
        </p:nvSpPr>
        <p:spPr>
          <a:xfrm>
            <a:off x="460375" y="4725144"/>
            <a:ext cx="345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pupils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Kindrgaten</a:t>
            </a:r>
            <a:r>
              <a:rPr lang="it-IT" dirty="0" smtClean="0"/>
              <a:t> are </a:t>
            </a:r>
            <a:r>
              <a:rPr lang="it-IT" dirty="0" err="1" smtClean="0"/>
              <a:t>studying</a:t>
            </a:r>
            <a:r>
              <a:rPr lang="it-IT" dirty="0" smtClean="0"/>
              <a:t> </a:t>
            </a:r>
            <a:r>
              <a:rPr lang="it-IT" dirty="0" err="1" smtClean="0"/>
              <a:t>colours</a:t>
            </a:r>
            <a:r>
              <a:rPr lang="it-IT" dirty="0" smtClean="0"/>
              <a:t> and </a:t>
            </a:r>
            <a:r>
              <a:rPr lang="it-IT" dirty="0" err="1" smtClean="0"/>
              <a:t>inventing</a:t>
            </a:r>
            <a:r>
              <a:rPr lang="it-IT" dirty="0" smtClean="0"/>
              <a:t> </a:t>
            </a:r>
            <a:r>
              <a:rPr lang="it-IT" dirty="0" smtClean="0"/>
              <a:t>stories.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2" y="465137"/>
            <a:ext cx="3962996" cy="2972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17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742877" cy="2545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21" y="710467"/>
            <a:ext cx="3621674" cy="3541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5047"/>
            <a:ext cx="3752850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CasellaDiTesto 1"/>
          <p:cNvSpPr txBox="1"/>
          <p:nvPr/>
        </p:nvSpPr>
        <p:spPr>
          <a:xfrm>
            <a:off x="5787293" y="1410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story </a:t>
            </a:r>
            <a:r>
              <a:rPr lang="it-IT" dirty="0" err="1" smtClean="0"/>
              <a:t>is</a:t>
            </a:r>
            <a:r>
              <a:rPr lang="it-IT" dirty="0" smtClean="0"/>
              <a:t> ready!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75" y="4365104"/>
            <a:ext cx="3036933" cy="2348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68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PPEDICO\AppData\Local\Microsoft\Windows\Temporary Internet Files\Content.Outlook\0ARUJ1H9\_IMG-20181127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760640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65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17</Words>
  <Application>Microsoft Office PowerPoint</Application>
  <PresentationFormat>Presentazione su schermo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IPPEDICO</dc:creator>
  <cp:lastModifiedBy>IPPEDICO</cp:lastModifiedBy>
  <cp:revision>8</cp:revision>
  <dcterms:created xsi:type="dcterms:W3CDTF">2018-12-26T10:19:24Z</dcterms:created>
  <dcterms:modified xsi:type="dcterms:W3CDTF">2019-01-02T07:32:20Z</dcterms:modified>
</cp:coreProperties>
</file>