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0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95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48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86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06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37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38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10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9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6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0A65F-CD5A-41BE-B10C-E49F73B1A8A1}" type="datetimeFigureOut">
              <a:rPr lang="it-IT" smtClean="0"/>
              <a:t>27/01/2019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7E3E-B62C-458A-967E-C3D71D1EE0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17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42672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79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23813" cy="623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55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560840" cy="589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28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3"/>
            <a:ext cx="8538851" cy="566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2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7484"/>
            <a:ext cx="7797396" cy="609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11637" cy="623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34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0</Words>
  <Application>Microsoft Office PowerPoint</Application>
  <PresentationFormat>Presentazione su schermo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CODY ROBY</dc:title>
  <dc:creator>IPPEDICO</dc:creator>
  <cp:lastModifiedBy>IPPEDICO</cp:lastModifiedBy>
  <cp:revision>17</cp:revision>
  <dcterms:created xsi:type="dcterms:W3CDTF">2018-12-22T18:41:57Z</dcterms:created>
  <dcterms:modified xsi:type="dcterms:W3CDTF">2019-01-27T04:57:53Z</dcterms:modified>
</cp:coreProperties>
</file>