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88" r:id="rId5"/>
    <p:sldId id="261" r:id="rId6"/>
    <p:sldId id="263" r:id="rId7"/>
    <p:sldId id="264" r:id="rId8"/>
    <p:sldId id="290" r:id="rId9"/>
    <p:sldId id="265" r:id="rId10"/>
    <p:sldId id="266" r:id="rId11"/>
    <p:sldId id="267" r:id="rId12"/>
    <p:sldId id="268" r:id="rId13"/>
    <p:sldId id="271" r:id="rId14"/>
    <p:sldId id="272" r:id="rId15"/>
    <p:sldId id="274" r:id="rId16"/>
    <p:sldId id="275" r:id="rId17"/>
    <p:sldId id="277" r:id="rId18"/>
    <p:sldId id="278" r:id="rId19"/>
    <p:sldId id="279" r:id="rId20"/>
    <p:sldId id="280" r:id="rId21"/>
    <p:sldId id="283" r:id="rId22"/>
    <p:sldId id="291" r:id="rId2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550FC3-C2D1-403C-AC8E-4FAA7B7066EC}" type="datetimeFigureOut">
              <a:rPr lang="pl-PL" smtClean="0"/>
              <a:pPr/>
              <a:t>24.11.2018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D5A8D-613B-4992-87D1-B1D2A98AA3C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2343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2C301-16FD-4FBF-BA52-3F4EF8783615}" type="datetimeFigureOut">
              <a:rPr lang="pl-PL" smtClean="0"/>
              <a:pPr/>
              <a:t>24.11.2018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7A1C5-A04E-4A73-860F-F491212609E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9695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2C301-16FD-4FBF-BA52-3F4EF8783615}" type="datetimeFigureOut">
              <a:rPr lang="pl-PL" smtClean="0"/>
              <a:pPr/>
              <a:t>24.11.2018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7A1C5-A04E-4A73-860F-F491212609E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3480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2C301-16FD-4FBF-BA52-3F4EF8783615}" type="datetimeFigureOut">
              <a:rPr lang="pl-PL" smtClean="0"/>
              <a:pPr/>
              <a:t>24.11.2018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7A1C5-A04E-4A73-860F-F491212609E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0459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2C301-16FD-4FBF-BA52-3F4EF8783615}" type="datetimeFigureOut">
              <a:rPr lang="pl-PL" smtClean="0"/>
              <a:pPr/>
              <a:t>24.11.2018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7A1C5-A04E-4A73-860F-F491212609E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9642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2C301-16FD-4FBF-BA52-3F4EF8783615}" type="datetimeFigureOut">
              <a:rPr lang="pl-PL" smtClean="0"/>
              <a:pPr/>
              <a:t>24.11.2018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7A1C5-A04E-4A73-860F-F491212609E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1081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2C301-16FD-4FBF-BA52-3F4EF8783615}" type="datetimeFigureOut">
              <a:rPr lang="pl-PL" smtClean="0"/>
              <a:pPr/>
              <a:t>24.11.2018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7A1C5-A04E-4A73-860F-F491212609E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3546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2C301-16FD-4FBF-BA52-3F4EF8783615}" type="datetimeFigureOut">
              <a:rPr lang="pl-PL" smtClean="0"/>
              <a:pPr/>
              <a:t>24.11.2018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7A1C5-A04E-4A73-860F-F491212609E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2057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2C301-16FD-4FBF-BA52-3F4EF8783615}" type="datetimeFigureOut">
              <a:rPr lang="pl-PL" smtClean="0"/>
              <a:pPr/>
              <a:t>24.11.2018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7A1C5-A04E-4A73-860F-F491212609E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061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2C301-16FD-4FBF-BA52-3F4EF8783615}" type="datetimeFigureOut">
              <a:rPr lang="pl-PL" smtClean="0"/>
              <a:pPr/>
              <a:t>24.11.2018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7A1C5-A04E-4A73-860F-F491212609E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5603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2C301-16FD-4FBF-BA52-3F4EF8783615}" type="datetimeFigureOut">
              <a:rPr lang="pl-PL" smtClean="0"/>
              <a:pPr/>
              <a:t>24.11.2018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7A1C5-A04E-4A73-860F-F491212609E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2364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2C301-16FD-4FBF-BA52-3F4EF8783615}" type="datetimeFigureOut">
              <a:rPr lang="pl-PL" smtClean="0"/>
              <a:pPr/>
              <a:t>24.11.2018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7A1C5-A04E-4A73-860F-F491212609E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3552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Texturizer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2C301-16FD-4FBF-BA52-3F4EF8783615}" type="datetimeFigureOut">
              <a:rPr lang="pl-PL" smtClean="0"/>
              <a:pPr/>
              <a:t>24.11.2018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7A1C5-A04E-4A73-860F-F491212609E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2816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99592" y="908720"/>
            <a:ext cx="7486600" cy="3312367"/>
          </a:xfrm>
        </p:spPr>
        <p:txBody>
          <a:bodyPr>
            <a:noAutofit/>
          </a:bodyPr>
          <a:lstStyle/>
          <a:p>
            <a:r>
              <a:rPr lang="pl-PL" sz="7200" b="1" dirty="0" err="1" smtClean="0">
                <a:latin typeface="Script MT Bold" pitchFamily="66" charset="0"/>
              </a:rPr>
              <a:t>Polish</a:t>
            </a:r>
            <a:r>
              <a:rPr lang="pl-PL" sz="7200" b="1" dirty="0" smtClean="0">
                <a:latin typeface="Script MT Bold" pitchFamily="66" charset="0"/>
              </a:rPr>
              <a:t>  </a:t>
            </a:r>
            <a:r>
              <a:rPr lang="pl-PL" sz="7200" b="1" dirty="0" err="1" smtClean="0">
                <a:latin typeface="Script MT Bold" pitchFamily="66" charset="0"/>
              </a:rPr>
              <a:t>Education</a:t>
            </a:r>
            <a:r>
              <a:rPr lang="pl-PL" sz="7200" b="1" dirty="0" smtClean="0">
                <a:latin typeface="Script MT Bold" pitchFamily="66" charset="0"/>
              </a:rPr>
              <a:t> System </a:t>
            </a:r>
            <a:br>
              <a:rPr lang="pl-PL" sz="7200" b="1" dirty="0" smtClean="0">
                <a:latin typeface="Script MT Bold" pitchFamily="66" charset="0"/>
              </a:rPr>
            </a:br>
            <a:endParaRPr lang="pl-PL" sz="7200" b="1" dirty="0">
              <a:latin typeface="Script MT Bold" pitchFamily="66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75656" y="4725144"/>
            <a:ext cx="5184576" cy="1692188"/>
          </a:xfrm>
        </p:spPr>
        <p:txBody>
          <a:bodyPr>
            <a:normAutofit/>
          </a:bodyPr>
          <a:lstStyle/>
          <a:p>
            <a:r>
              <a:rPr lang="pl-PL" sz="2000" b="1" dirty="0" smtClean="0">
                <a:solidFill>
                  <a:schemeClr val="bg2"/>
                </a:solidFill>
              </a:rPr>
              <a:t>The </a:t>
            </a:r>
            <a:r>
              <a:rPr lang="pl-PL" sz="2000" b="1" dirty="0" err="1" smtClean="0">
                <a:solidFill>
                  <a:schemeClr val="bg2"/>
                </a:solidFill>
              </a:rPr>
              <a:t>Queen</a:t>
            </a:r>
            <a:r>
              <a:rPr lang="pl-PL" sz="2000" b="1" dirty="0" smtClean="0">
                <a:solidFill>
                  <a:schemeClr val="bg2"/>
                </a:solidFill>
              </a:rPr>
              <a:t> Jadwiga </a:t>
            </a:r>
            <a:r>
              <a:rPr lang="pl-PL" sz="2000" b="1" dirty="0" err="1" smtClean="0">
                <a:solidFill>
                  <a:schemeClr val="bg2"/>
                </a:solidFill>
              </a:rPr>
              <a:t>Primary</a:t>
            </a:r>
            <a:r>
              <a:rPr lang="pl-PL" sz="2000" b="1" dirty="0" smtClean="0">
                <a:solidFill>
                  <a:schemeClr val="bg2"/>
                </a:solidFill>
              </a:rPr>
              <a:t> School no 7 </a:t>
            </a:r>
          </a:p>
          <a:p>
            <a:r>
              <a:rPr lang="pl-PL" sz="2000" b="1" dirty="0" smtClean="0">
                <a:solidFill>
                  <a:schemeClr val="bg2"/>
                </a:solidFill>
              </a:rPr>
              <a:t>with Integration </a:t>
            </a:r>
            <a:r>
              <a:rPr lang="pl-PL" sz="2000" b="1" dirty="0" err="1" smtClean="0">
                <a:solidFill>
                  <a:schemeClr val="bg2"/>
                </a:solidFill>
              </a:rPr>
              <a:t>Classes</a:t>
            </a:r>
            <a:r>
              <a:rPr lang="pl-PL" sz="2000" b="1" dirty="0" smtClean="0">
                <a:solidFill>
                  <a:schemeClr val="bg2"/>
                </a:solidFill>
              </a:rPr>
              <a:t> in Wołomin</a:t>
            </a:r>
          </a:p>
          <a:p>
            <a:pPr algn="l"/>
            <a:endParaRPr lang="pl-PL" sz="1900" b="1" dirty="0" smtClean="0">
              <a:solidFill>
                <a:schemeClr val="bg2"/>
              </a:solidFill>
            </a:endParaRPr>
          </a:p>
          <a:p>
            <a:pPr algn="l"/>
            <a:endParaRPr lang="pl-PL" sz="1900" b="1" dirty="0">
              <a:solidFill>
                <a:schemeClr val="bg2"/>
              </a:solidFill>
            </a:endParaRPr>
          </a:p>
          <a:p>
            <a:pPr algn="l"/>
            <a:endParaRPr lang="pl-PL" b="1" dirty="0">
              <a:solidFill>
                <a:schemeClr val="bg2"/>
              </a:solidFill>
            </a:endParaRPr>
          </a:p>
          <a:p>
            <a:pPr algn="l"/>
            <a:endParaRPr lang="pl-PL" b="1" dirty="0">
              <a:solidFill>
                <a:schemeClr val="bg2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65104"/>
            <a:ext cx="1085768" cy="1661225"/>
          </a:xfrm>
          <a:prstGeom prst="round2DiagRect">
            <a:avLst>
              <a:gd name="adj1" fmla="val 16667"/>
              <a:gd name="adj2" fmla="val 5729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18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 err="1" smtClean="0">
                <a:solidFill>
                  <a:srgbClr val="C00000"/>
                </a:solidFill>
                <a:latin typeface="Franklin Gothic Book" pitchFamily="34" charset="0"/>
              </a:rPr>
              <a:t>Assessment</a:t>
            </a:r>
            <a:endParaRPr lang="pl-PL" dirty="0">
              <a:solidFill>
                <a:srgbClr val="C00000"/>
              </a:solidFill>
              <a:latin typeface="Franklin Gothic Book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772816"/>
            <a:ext cx="8229600" cy="3917032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l-PL" sz="2200" dirty="0" smtClean="0">
                <a:latin typeface="Cooper Black" pitchFamily="18" charset="0"/>
              </a:rPr>
              <a:t>The </a:t>
            </a:r>
            <a:r>
              <a:rPr lang="pl-PL" sz="2200" dirty="0" err="1" smtClean="0">
                <a:latin typeface="Cooper Black" pitchFamily="18" charset="0"/>
              </a:rPr>
              <a:t>assessment</a:t>
            </a:r>
            <a:r>
              <a:rPr lang="pl-PL" sz="2200" dirty="0" smtClean="0">
                <a:latin typeface="Cooper Black" pitchFamily="18" charset="0"/>
              </a:rPr>
              <a:t> of </a:t>
            </a:r>
            <a:r>
              <a:rPr lang="pl-PL" sz="2200" dirty="0" err="1" smtClean="0">
                <a:latin typeface="Cooper Black" pitchFamily="18" charset="0"/>
              </a:rPr>
              <a:t>student’s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knowledge</a:t>
            </a:r>
            <a:r>
              <a:rPr lang="pl-PL" sz="2200" dirty="0" smtClean="0">
                <a:latin typeface="Cooper Black" pitchFamily="18" charset="0"/>
              </a:rPr>
              <a:t> and </a:t>
            </a:r>
            <a:r>
              <a:rPr lang="pl-PL" sz="2200" dirty="0" err="1" smtClean="0">
                <a:latin typeface="Cooper Black" pitchFamily="18" charset="0"/>
              </a:rPr>
              <a:t>skills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during</a:t>
            </a:r>
            <a:r>
              <a:rPr lang="pl-PL" sz="2200" dirty="0" smtClean="0">
                <a:latin typeface="Cooper Black" pitchFamily="18" charset="0"/>
              </a:rPr>
              <a:t> the </a:t>
            </a:r>
            <a:r>
              <a:rPr lang="pl-PL" sz="2200" dirty="0" err="1" smtClean="0">
                <a:latin typeface="Cooper Black" pitchFamily="18" charset="0"/>
              </a:rPr>
              <a:t>school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year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is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unified</a:t>
            </a:r>
            <a:r>
              <a:rPr lang="pl-PL" sz="2200" dirty="0" smtClean="0">
                <a:latin typeface="Cooper Black" pitchFamily="18" charset="0"/>
              </a:rPr>
              <a:t> in the </a:t>
            </a:r>
            <a:r>
              <a:rPr lang="pl-PL" sz="2200" dirty="0" err="1" smtClean="0">
                <a:latin typeface="Cooper Black" pitchFamily="18" charset="0"/>
              </a:rPr>
              <a:t>whole</a:t>
            </a:r>
            <a:r>
              <a:rPr lang="pl-PL" sz="2200" dirty="0" smtClean="0">
                <a:latin typeface="Cooper Black" pitchFamily="18" charset="0"/>
              </a:rPr>
              <a:t> country.</a:t>
            </a:r>
          </a:p>
          <a:p>
            <a:pPr marL="0" indent="0" algn="just">
              <a:buNone/>
            </a:pPr>
            <a:endParaRPr lang="pl-PL" sz="2200" dirty="0" smtClean="0">
              <a:latin typeface="Cooper Black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pl-PL" sz="2200" dirty="0" smtClean="0">
                <a:latin typeface="Cooper Black" pitchFamily="18" charset="0"/>
              </a:rPr>
              <a:t>The </a:t>
            </a:r>
            <a:r>
              <a:rPr lang="pl-PL" sz="2200" dirty="0" err="1" smtClean="0">
                <a:latin typeface="Cooper Black" pitchFamily="18" charset="0"/>
              </a:rPr>
              <a:t>assessment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is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carried</a:t>
            </a:r>
            <a:r>
              <a:rPr lang="pl-PL" sz="2200" dirty="0" smtClean="0">
                <a:latin typeface="Cooper Black" pitchFamily="18" charset="0"/>
              </a:rPr>
              <a:t> out </a:t>
            </a:r>
            <a:r>
              <a:rPr lang="pl-PL" sz="2200" dirty="0" err="1" smtClean="0">
                <a:latin typeface="Cooper Black" pitchFamily="18" charset="0"/>
              </a:rPr>
              <a:t>during</a:t>
            </a:r>
            <a:r>
              <a:rPr lang="pl-PL" sz="2200" dirty="0" smtClean="0">
                <a:latin typeface="Cooper Black" pitchFamily="18" charset="0"/>
              </a:rPr>
              <a:t> the </a:t>
            </a:r>
            <a:r>
              <a:rPr lang="pl-PL" sz="2200" dirty="0" err="1" smtClean="0">
                <a:latin typeface="Cooper Black" pitchFamily="18" charset="0"/>
              </a:rPr>
              <a:t>whole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school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year</a:t>
            </a:r>
            <a:r>
              <a:rPr lang="pl-PL" sz="2200" dirty="0" smtClean="0">
                <a:latin typeface="Cooper Black" pitchFamily="18" charset="0"/>
              </a:rPr>
              <a:t> and </a:t>
            </a:r>
            <a:r>
              <a:rPr lang="pl-PL" sz="2200" dirty="0" err="1" smtClean="0">
                <a:latin typeface="Cooper Black" pitchFamily="18" charset="0"/>
              </a:rPr>
              <a:t>is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divided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into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partial</a:t>
            </a:r>
            <a:r>
              <a:rPr lang="pl-PL" sz="2200" dirty="0" smtClean="0">
                <a:latin typeface="Cooper Black" pitchFamily="18" charset="0"/>
              </a:rPr>
              <a:t>, </a:t>
            </a:r>
            <a:r>
              <a:rPr lang="pl-PL" sz="2200" dirty="0" err="1" smtClean="0">
                <a:latin typeface="Cooper Black" pitchFamily="18" charset="0"/>
              </a:rPr>
              <a:t>periodical</a:t>
            </a:r>
            <a:r>
              <a:rPr lang="pl-PL" sz="2200" dirty="0" smtClean="0">
                <a:latin typeface="Cooper Black" pitchFamily="18" charset="0"/>
              </a:rPr>
              <a:t> and </a:t>
            </a:r>
            <a:r>
              <a:rPr lang="pl-PL" sz="2200" dirty="0" err="1" smtClean="0">
                <a:latin typeface="Cooper Black" pitchFamily="18" charset="0"/>
              </a:rPr>
              <a:t>annual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assessment</a:t>
            </a:r>
            <a:r>
              <a:rPr lang="pl-PL" sz="2200" dirty="0" smtClean="0">
                <a:latin typeface="Cooper Black" pitchFamily="18" charset="0"/>
              </a:rPr>
              <a:t> and </a:t>
            </a:r>
            <a:r>
              <a:rPr lang="pl-PL" sz="2200" dirty="0" err="1" smtClean="0">
                <a:latin typeface="Cooper Black" pitchFamily="18" charset="0"/>
              </a:rPr>
              <a:t>regular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oral</a:t>
            </a:r>
            <a:r>
              <a:rPr lang="pl-PL" sz="2200" dirty="0" smtClean="0">
                <a:latin typeface="Cooper Black" pitchFamily="18" charset="0"/>
              </a:rPr>
              <a:t> and </a:t>
            </a:r>
            <a:r>
              <a:rPr lang="pl-PL" sz="2200" dirty="0" err="1" smtClean="0">
                <a:latin typeface="Cooper Black" pitchFamily="18" charset="0"/>
              </a:rPr>
              <a:t>written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tests</a:t>
            </a:r>
            <a:r>
              <a:rPr lang="pl-PL" sz="2200" dirty="0" smtClean="0">
                <a:latin typeface="Cooper Black" pitchFamily="18" charset="0"/>
              </a:rPr>
              <a:t>. </a:t>
            </a:r>
            <a:r>
              <a:rPr lang="pl-PL" sz="2200" dirty="0" err="1" smtClean="0">
                <a:latin typeface="Cooper Black" pitchFamily="18" charset="0"/>
              </a:rPr>
              <a:t>Final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marks</a:t>
            </a:r>
            <a:r>
              <a:rPr lang="pl-PL" sz="2200" dirty="0" smtClean="0">
                <a:latin typeface="Cooper Black" pitchFamily="18" charset="0"/>
              </a:rPr>
              <a:t> per </a:t>
            </a:r>
            <a:r>
              <a:rPr lang="pl-PL" sz="2200" dirty="0" err="1" smtClean="0">
                <a:latin typeface="Cooper Black" pitchFamily="18" charset="0"/>
              </a:rPr>
              <a:t>semester</a:t>
            </a:r>
            <a:r>
              <a:rPr lang="pl-PL" sz="2200" dirty="0" smtClean="0">
                <a:latin typeface="Cooper Black" pitchFamily="18" charset="0"/>
              </a:rPr>
              <a:t> and </a:t>
            </a:r>
            <a:r>
              <a:rPr lang="pl-PL" sz="2200" dirty="0" err="1" smtClean="0">
                <a:latin typeface="Cooper Black" pitchFamily="18" charset="0"/>
              </a:rPr>
              <a:t>at</a:t>
            </a:r>
            <a:r>
              <a:rPr lang="pl-PL" sz="2200" dirty="0" smtClean="0">
                <a:latin typeface="Cooper Black" pitchFamily="18" charset="0"/>
              </a:rPr>
              <a:t> the end of the </a:t>
            </a:r>
            <a:r>
              <a:rPr lang="pl-PL" sz="2200" dirty="0" err="1" smtClean="0">
                <a:latin typeface="Cooper Black" pitchFamily="18" charset="0"/>
              </a:rPr>
              <a:t>school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year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have</a:t>
            </a:r>
            <a:r>
              <a:rPr lang="pl-PL" sz="2200" dirty="0" smtClean="0">
                <a:latin typeface="Cooper Black" pitchFamily="18" charset="0"/>
              </a:rPr>
              <a:t> to be </a:t>
            </a:r>
            <a:r>
              <a:rPr lang="pl-PL" sz="2200" dirty="0" err="1" smtClean="0">
                <a:latin typeface="Cooper Black" pitchFamily="18" charset="0"/>
              </a:rPr>
              <a:t>approved</a:t>
            </a:r>
            <a:r>
              <a:rPr lang="pl-PL" sz="2200" dirty="0" smtClean="0">
                <a:latin typeface="Cooper Black" pitchFamily="18" charset="0"/>
              </a:rPr>
              <a:t> by </a:t>
            </a:r>
            <a:r>
              <a:rPr lang="pl-PL" sz="2200" dirty="0" err="1" smtClean="0">
                <a:latin typeface="Cooper Black" pitchFamily="18" charset="0"/>
              </a:rPr>
              <a:t>Teachers</a:t>
            </a:r>
            <a:r>
              <a:rPr lang="pl-PL" sz="2200" dirty="0" smtClean="0">
                <a:latin typeface="Cooper Black" pitchFamily="18" charset="0"/>
              </a:rPr>
              <a:t>’ </a:t>
            </a:r>
            <a:r>
              <a:rPr lang="pl-PL" sz="2200" dirty="0" err="1" smtClean="0">
                <a:latin typeface="Cooper Black" pitchFamily="18" charset="0"/>
              </a:rPr>
              <a:t>Council</a:t>
            </a:r>
            <a:r>
              <a:rPr lang="pl-PL" sz="2200" dirty="0" smtClean="0">
                <a:latin typeface="Cooper Black" pitchFamily="18" charset="0"/>
              </a:rPr>
              <a:t> in </a:t>
            </a:r>
            <a:r>
              <a:rPr lang="pl-PL" sz="2200" dirty="0" err="1" smtClean="0">
                <a:latin typeface="Cooper Black" pitchFamily="18" charset="0"/>
              </a:rPr>
              <a:t>each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school</a:t>
            </a:r>
            <a:r>
              <a:rPr lang="pl-PL" sz="2200" dirty="0" smtClean="0">
                <a:latin typeface="Cooper Black" pitchFamily="18" charset="0"/>
              </a:rPr>
              <a:t>. </a:t>
            </a:r>
            <a:endParaRPr lang="pl-PL" sz="2200" dirty="0"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66461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48168" y="404664"/>
            <a:ext cx="5776967" cy="1080120"/>
          </a:xfrm>
        </p:spPr>
        <p:txBody>
          <a:bodyPr>
            <a:noAutofit/>
          </a:bodyPr>
          <a:lstStyle/>
          <a:p>
            <a:pPr algn="l"/>
            <a:r>
              <a:rPr lang="pl-PL" dirty="0" err="1" smtClean="0">
                <a:solidFill>
                  <a:srgbClr val="C00000"/>
                </a:solidFill>
                <a:latin typeface="Franklin Gothic Book" pitchFamily="34" charset="0"/>
              </a:rPr>
              <a:t>Types</a:t>
            </a:r>
            <a:r>
              <a:rPr lang="pl-PL" dirty="0" smtClean="0">
                <a:solidFill>
                  <a:srgbClr val="C00000"/>
                </a:solidFill>
                <a:latin typeface="Franklin Gothic Book" pitchFamily="34" charset="0"/>
              </a:rPr>
              <a:t> of </a:t>
            </a:r>
            <a:r>
              <a:rPr lang="pl-PL" dirty="0" err="1" smtClean="0">
                <a:solidFill>
                  <a:srgbClr val="C00000"/>
                </a:solidFill>
                <a:latin typeface="Franklin Gothic Book" pitchFamily="34" charset="0"/>
              </a:rPr>
              <a:t>exams</a:t>
            </a:r>
            <a:r>
              <a:rPr lang="pl-PL" dirty="0" smtClean="0">
                <a:solidFill>
                  <a:srgbClr val="C00000"/>
                </a:solidFill>
                <a:latin typeface="Franklin Gothic Book" pitchFamily="34" charset="0"/>
              </a:rPr>
              <a:t> </a:t>
            </a:r>
            <a:r>
              <a:rPr lang="pl-PL" dirty="0" err="1" smtClean="0">
                <a:solidFill>
                  <a:srgbClr val="C00000"/>
                </a:solidFill>
                <a:latin typeface="Franklin Gothic Book" pitchFamily="34" charset="0"/>
              </a:rPr>
              <a:t>at</a:t>
            </a:r>
            <a:r>
              <a:rPr lang="pl-PL" dirty="0" smtClean="0">
                <a:solidFill>
                  <a:srgbClr val="C00000"/>
                </a:solidFill>
                <a:latin typeface="Franklin Gothic Book" pitchFamily="34" charset="0"/>
              </a:rPr>
              <a:t> the end of </a:t>
            </a:r>
            <a:r>
              <a:rPr lang="pl-PL" dirty="0" err="1" smtClean="0">
                <a:solidFill>
                  <a:srgbClr val="C00000"/>
                </a:solidFill>
                <a:latin typeface="Franklin Gothic Book" pitchFamily="34" charset="0"/>
              </a:rPr>
              <a:t>each</a:t>
            </a:r>
            <a:r>
              <a:rPr lang="pl-PL" dirty="0" smtClean="0">
                <a:solidFill>
                  <a:srgbClr val="C00000"/>
                </a:solidFill>
                <a:latin typeface="Franklin Gothic Book" pitchFamily="34" charset="0"/>
              </a:rPr>
              <a:t> </a:t>
            </a:r>
            <a:r>
              <a:rPr lang="pl-PL" dirty="0" err="1" smtClean="0">
                <a:solidFill>
                  <a:srgbClr val="C00000"/>
                </a:solidFill>
                <a:latin typeface="Franklin Gothic Book" pitchFamily="34" charset="0"/>
              </a:rPr>
              <a:t>stage</a:t>
            </a:r>
            <a:r>
              <a:rPr lang="pl-PL" dirty="0" smtClean="0">
                <a:solidFill>
                  <a:srgbClr val="C00000"/>
                </a:solidFill>
                <a:latin typeface="Franklin Gothic Book" pitchFamily="34" charset="0"/>
              </a:rPr>
              <a:t> </a:t>
            </a:r>
            <a:endParaRPr lang="pl-PL" dirty="0">
              <a:solidFill>
                <a:srgbClr val="C00000"/>
              </a:solidFill>
              <a:latin typeface="Franklin Gothic Book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59832" y="2132857"/>
            <a:ext cx="5781328" cy="187220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200" dirty="0" err="1" smtClean="0">
                <a:latin typeface="Cooper Black" pitchFamily="18" charset="0"/>
              </a:rPr>
              <a:t>Within</a:t>
            </a:r>
            <a:r>
              <a:rPr lang="pl-PL" sz="2200" dirty="0" smtClean="0">
                <a:latin typeface="Cooper Black" pitchFamily="18" charset="0"/>
              </a:rPr>
              <a:t> the </a:t>
            </a:r>
            <a:r>
              <a:rPr lang="pl-PL" sz="2200" dirty="0" err="1" smtClean="0">
                <a:latin typeface="Cooper Black" pitchFamily="18" charset="0"/>
              </a:rPr>
              <a:t>confines</a:t>
            </a:r>
            <a:r>
              <a:rPr lang="pl-PL" sz="2200" dirty="0" smtClean="0">
                <a:latin typeface="Cooper Black" pitchFamily="18" charset="0"/>
              </a:rPr>
              <a:t> of </a:t>
            </a:r>
            <a:r>
              <a:rPr lang="pl-PL" sz="2200" dirty="0" err="1" smtClean="0">
                <a:latin typeface="Cooper Black" pitchFamily="18" charset="0"/>
              </a:rPr>
              <a:t>compulsory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education</a:t>
            </a:r>
            <a:r>
              <a:rPr lang="pl-PL" sz="2200" dirty="0" smtClean="0">
                <a:latin typeface="Cooper Black" pitchFamily="18" charset="0"/>
              </a:rPr>
              <a:t> the system of </a:t>
            </a:r>
            <a:r>
              <a:rPr lang="pl-PL" sz="2200" dirty="0" err="1" smtClean="0">
                <a:latin typeface="Cooper Black" pitchFamily="18" charset="0"/>
              </a:rPr>
              <a:t>external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assessment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repressents</a:t>
            </a:r>
            <a:r>
              <a:rPr lang="pl-PL" sz="2200" dirty="0" smtClean="0">
                <a:latin typeface="Cooper Black" pitchFamily="18" charset="0"/>
              </a:rPr>
              <a:t> the </a:t>
            </a:r>
            <a:r>
              <a:rPr lang="pl-PL" sz="2200" dirty="0" err="1" smtClean="0">
                <a:latin typeface="Cooper Black" pitchFamily="18" charset="0"/>
              </a:rPr>
              <a:t>following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unified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tests</a:t>
            </a:r>
            <a:r>
              <a:rPr lang="pl-PL" sz="2200" dirty="0" smtClean="0">
                <a:latin typeface="Cooper Black" pitchFamily="18" charset="0"/>
              </a:rPr>
              <a:t> and </a:t>
            </a:r>
            <a:r>
              <a:rPr lang="pl-PL" sz="2200" dirty="0" err="1" smtClean="0">
                <a:latin typeface="Cooper Black" pitchFamily="18" charset="0"/>
              </a:rPr>
              <a:t>examinations</a:t>
            </a:r>
            <a:r>
              <a:rPr lang="pl-PL" sz="2200" dirty="0" smtClean="0">
                <a:latin typeface="Cooper Black" pitchFamily="18" charset="0"/>
              </a:rPr>
              <a:t>:</a:t>
            </a:r>
          </a:p>
          <a:p>
            <a:pPr marL="0" indent="0">
              <a:buNone/>
            </a:pPr>
            <a:endParaRPr lang="pl-PL" sz="2200" dirty="0" smtClean="0">
              <a:latin typeface="Cooper Black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86396"/>
            <a:ext cx="3485044" cy="23191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4" y="616327"/>
            <a:ext cx="2452633" cy="245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ostokąt 3"/>
          <p:cNvSpPr/>
          <p:nvPr/>
        </p:nvSpPr>
        <p:spPr>
          <a:xfrm>
            <a:off x="395536" y="4014860"/>
            <a:ext cx="4968552" cy="2462213"/>
          </a:xfrm>
          <a:prstGeom prst="rect">
            <a:avLst/>
          </a:prstGeom>
        </p:spPr>
        <p:txBody>
          <a:bodyPr wrap="square" rIns="3600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l-PL" sz="2200" dirty="0" smtClean="0">
                <a:latin typeface="Cooper Black" pitchFamily="18" charset="0"/>
              </a:rPr>
              <a:t>School </a:t>
            </a:r>
            <a:r>
              <a:rPr lang="pl-PL" sz="2200" dirty="0" err="1" smtClean="0">
                <a:latin typeface="Cooper Black" pitchFamily="18" charset="0"/>
              </a:rPr>
              <a:t>Leaving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Exam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at</a:t>
            </a:r>
            <a:r>
              <a:rPr lang="pl-PL" sz="2200" dirty="0" smtClean="0">
                <a:latin typeface="Cooper Black" pitchFamily="18" charset="0"/>
              </a:rPr>
              <a:t> the end     of the II </a:t>
            </a:r>
            <a:r>
              <a:rPr lang="pl-PL" sz="2200" dirty="0" err="1" smtClean="0">
                <a:latin typeface="Cooper Black" pitchFamily="18" charset="0"/>
              </a:rPr>
              <a:t>stage</a:t>
            </a:r>
            <a:r>
              <a:rPr lang="pl-PL" sz="2200" dirty="0" smtClean="0">
                <a:latin typeface="Cooper Black" pitchFamily="18" charset="0"/>
              </a:rPr>
              <a:t> of </a:t>
            </a:r>
            <a:r>
              <a:rPr lang="pl-PL" sz="2200" dirty="0" err="1" smtClean="0">
                <a:latin typeface="Cooper Black" pitchFamily="18" charset="0"/>
              </a:rPr>
              <a:t>education</a:t>
            </a:r>
            <a:r>
              <a:rPr lang="pl-PL" sz="2200" dirty="0" smtClean="0">
                <a:latin typeface="Cooper Black" pitchFamily="18" charset="0"/>
              </a:rPr>
              <a:t> (</a:t>
            </a:r>
            <a:r>
              <a:rPr lang="pl-PL" sz="2200" dirty="0" err="1" smtClean="0">
                <a:latin typeface="Cooper Black" pitchFamily="18" charset="0"/>
              </a:rPr>
              <a:t>students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aged</a:t>
            </a:r>
            <a:r>
              <a:rPr lang="pl-PL" sz="2200" dirty="0" smtClean="0">
                <a:latin typeface="Cooper Black" pitchFamily="18" charset="0"/>
              </a:rPr>
              <a:t> 15),</a:t>
            </a:r>
            <a:endParaRPr lang="pl-PL" sz="2200" dirty="0">
              <a:latin typeface="Cooper Black" pitchFamily="18" charset="0"/>
            </a:endParaRPr>
          </a:p>
          <a:p>
            <a:pPr algn="just"/>
            <a:endParaRPr lang="pl-PL" sz="2200" dirty="0">
              <a:latin typeface="Cooper Black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l-PL" sz="2200" dirty="0" err="1" smtClean="0">
                <a:latin typeface="Cooper Black" pitchFamily="18" charset="0"/>
              </a:rPr>
              <a:t>Maturity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Certificate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at</a:t>
            </a:r>
            <a:r>
              <a:rPr lang="pl-PL" sz="2200" dirty="0" smtClean="0">
                <a:latin typeface="Cooper Black" pitchFamily="18" charset="0"/>
              </a:rPr>
              <a:t> the end of the III </a:t>
            </a:r>
            <a:r>
              <a:rPr lang="pl-PL" sz="2200" dirty="0" err="1" smtClean="0">
                <a:latin typeface="Cooper Black" pitchFamily="18" charset="0"/>
              </a:rPr>
              <a:t>stage</a:t>
            </a:r>
            <a:r>
              <a:rPr lang="pl-PL" sz="2200" dirty="0" smtClean="0">
                <a:latin typeface="Cooper Black" pitchFamily="18" charset="0"/>
              </a:rPr>
              <a:t> of </a:t>
            </a:r>
            <a:r>
              <a:rPr lang="pl-PL" sz="2200" dirty="0" err="1" smtClean="0">
                <a:latin typeface="Cooper Black" pitchFamily="18" charset="0"/>
              </a:rPr>
              <a:t>education</a:t>
            </a:r>
            <a:r>
              <a:rPr lang="pl-PL" sz="2200" dirty="0" smtClean="0">
                <a:latin typeface="Cooper Black" pitchFamily="18" charset="0"/>
              </a:rPr>
              <a:t> (</a:t>
            </a:r>
            <a:r>
              <a:rPr lang="pl-PL" sz="2200" dirty="0" err="1" smtClean="0">
                <a:latin typeface="Cooper Black" pitchFamily="18" charset="0"/>
              </a:rPr>
              <a:t>students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aged</a:t>
            </a:r>
            <a:r>
              <a:rPr lang="pl-PL" sz="2200" dirty="0" smtClean="0">
                <a:latin typeface="Cooper Black" pitchFamily="18" charset="0"/>
              </a:rPr>
              <a:t> 19).</a:t>
            </a:r>
            <a:endParaRPr lang="pl-PL" sz="2200" dirty="0"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52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pl-PL" sz="5400" dirty="0" smtClean="0">
                <a:solidFill>
                  <a:srgbClr val="C00000"/>
                </a:solidFill>
                <a:latin typeface="Franklin Gothic Book" pitchFamily="34" charset="0"/>
              </a:rPr>
              <a:t>Post-</a:t>
            </a:r>
            <a:r>
              <a:rPr lang="pl-PL" sz="5400" dirty="0" err="1" smtClean="0">
                <a:solidFill>
                  <a:srgbClr val="C00000"/>
                </a:solidFill>
                <a:latin typeface="Franklin Gothic Book" pitchFamily="34" charset="0"/>
              </a:rPr>
              <a:t>compulsory</a:t>
            </a:r>
            <a:r>
              <a:rPr lang="pl-PL" sz="5400" dirty="0" smtClean="0">
                <a:solidFill>
                  <a:srgbClr val="C00000"/>
                </a:solidFill>
                <a:latin typeface="Franklin Gothic Book" pitchFamily="34" charset="0"/>
              </a:rPr>
              <a:t> </a:t>
            </a:r>
            <a:r>
              <a:rPr lang="pl-PL" sz="5400" dirty="0" err="1" smtClean="0">
                <a:solidFill>
                  <a:srgbClr val="C00000"/>
                </a:solidFill>
                <a:latin typeface="Franklin Gothic Book" pitchFamily="34" charset="0"/>
              </a:rPr>
              <a:t>Education</a:t>
            </a:r>
            <a:endParaRPr lang="pl-PL" sz="5400" dirty="0">
              <a:solidFill>
                <a:srgbClr val="C00000"/>
              </a:solidFill>
              <a:latin typeface="Franklin Gothic Book" pitchFamily="34" charset="0"/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4924371"/>
              </p:ext>
            </p:extLst>
          </p:nvPr>
        </p:nvGraphicFramePr>
        <p:xfrm>
          <a:off x="611560" y="1916832"/>
          <a:ext cx="8229600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8552"/>
                <a:gridCol w="3261048"/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2200" dirty="0" err="1" smtClean="0">
                          <a:solidFill>
                            <a:srgbClr val="FF0000"/>
                          </a:solidFill>
                          <a:latin typeface="Cooper Black" pitchFamily="18" charset="0"/>
                        </a:rPr>
                        <a:t>Stage</a:t>
                      </a:r>
                      <a:r>
                        <a:rPr lang="pl-PL" sz="2200" dirty="0" smtClean="0">
                          <a:solidFill>
                            <a:srgbClr val="FF0000"/>
                          </a:solidFill>
                          <a:latin typeface="Cooper Black" pitchFamily="18" charset="0"/>
                        </a:rPr>
                        <a:t> of </a:t>
                      </a:r>
                      <a:r>
                        <a:rPr lang="pl-PL" sz="2200" dirty="0" err="1" smtClean="0">
                          <a:solidFill>
                            <a:srgbClr val="FF0000"/>
                          </a:solidFill>
                          <a:latin typeface="Cooper Black" pitchFamily="18" charset="0"/>
                        </a:rPr>
                        <a:t>education</a:t>
                      </a:r>
                      <a:endParaRPr lang="pl-PL" sz="2200" dirty="0">
                        <a:solidFill>
                          <a:srgbClr val="FF0000"/>
                        </a:solidFill>
                        <a:latin typeface="Cooper Black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200" dirty="0" smtClean="0">
                          <a:solidFill>
                            <a:srgbClr val="FF0000"/>
                          </a:solidFill>
                          <a:latin typeface="Cooper Black" pitchFamily="18" charset="0"/>
                        </a:rPr>
                        <a:t>The period/ </a:t>
                      </a:r>
                      <a:r>
                        <a:rPr lang="pl-PL" sz="2200" dirty="0" err="1" smtClean="0">
                          <a:solidFill>
                            <a:srgbClr val="FF0000"/>
                          </a:solidFill>
                          <a:latin typeface="Cooper Black" pitchFamily="18" charset="0"/>
                        </a:rPr>
                        <a:t>age</a:t>
                      </a:r>
                      <a:r>
                        <a:rPr lang="pl-PL" sz="2200" dirty="0" smtClean="0">
                          <a:solidFill>
                            <a:srgbClr val="FF0000"/>
                          </a:solidFill>
                          <a:latin typeface="Cooper Black" pitchFamily="18" charset="0"/>
                        </a:rPr>
                        <a:t> of </a:t>
                      </a:r>
                      <a:r>
                        <a:rPr lang="pl-PL" sz="2200" dirty="0" err="1" smtClean="0">
                          <a:solidFill>
                            <a:srgbClr val="FF0000"/>
                          </a:solidFill>
                          <a:latin typeface="Cooper Black" pitchFamily="18" charset="0"/>
                        </a:rPr>
                        <a:t>education</a:t>
                      </a:r>
                      <a:endParaRPr lang="pl-PL" sz="2200" dirty="0">
                        <a:solidFill>
                          <a:srgbClr val="FF0000"/>
                        </a:solidFill>
                        <a:latin typeface="Cooper Black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  <a:alpha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2200" dirty="0" err="1" smtClean="0">
                          <a:latin typeface="Cooper Black" pitchFamily="18" charset="0"/>
                        </a:rPr>
                        <a:t>Secondary</a:t>
                      </a:r>
                      <a:r>
                        <a:rPr lang="pl-PL" sz="2200" dirty="0" smtClean="0">
                          <a:latin typeface="Cooper Black" pitchFamily="18" charset="0"/>
                        </a:rPr>
                        <a:t> School/High School</a:t>
                      </a:r>
                      <a:endParaRPr lang="pl-PL" sz="2200" dirty="0">
                        <a:latin typeface="Cooper Black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200" dirty="0" smtClean="0">
                          <a:latin typeface="Cooper Black" pitchFamily="18" charset="0"/>
                        </a:rPr>
                        <a:t>Age: 15-19</a:t>
                      </a:r>
                      <a:endParaRPr lang="pl-PL" sz="2200" dirty="0">
                        <a:latin typeface="Cooper Black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  <a:alpha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2200" dirty="0" smtClean="0">
                          <a:latin typeface="Cooper Black" pitchFamily="18" charset="0"/>
                        </a:rPr>
                        <a:t>Technical School</a:t>
                      </a:r>
                      <a:endParaRPr lang="pl-PL" sz="2200" dirty="0">
                        <a:latin typeface="Cooper Black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200" dirty="0" smtClean="0">
                          <a:latin typeface="Cooper Black" pitchFamily="18" charset="0"/>
                        </a:rPr>
                        <a:t>Age 15-20</a:t>
                      </a:r>
                      <a:endParaRPr lang="pl-PL" sz="2200" dirty="0">
                        <a:latin typeface="Cooper Black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  <a:alpha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2200" dirty="0" smtClean="0">
                          <a:latin typeface="Cooper Black" pitchFamily="18" charset="0"/>
                        </a:rPr>
                        <a:t>I </a:t>
                      </a:r>
                      <a:r>
                        <a:rPr lang="pl-PL" sz="2200" dirty="0" err="1" smtClean="0">
                          <a:latin typeface="Cooper Black" pitchFamily="18" charset="0"/>
                        </a:rPr>
                        <a:t>grade</a:t>
                      </a:r>
                      <a:r>
                        <a:rPr lang="pl-PL" sz="2200" dirty="0" smtClean="0">
                          <a:latin typeface="Cooper Black" pitchFamily="18" charset="0"/>
                        </a:rPr>
                        <a:t> </a:t>
                      </a:r>
                      <a:r>
                        <a:rPr lang="pl-PL" sz="2200" dirty="0" err="1" smtClean="0">
                          <a:latin typeface="Cooper Black" pitchFamily="18" charset="0"/>
                        </a:rPr>
                        <a:t>Vocational</a:t>
                      </a:r>
                      <a:r>
                        <a:rPr lang="pl-PL" sz="2200" dirty="0" smtClean="0">
                          <a:latin typeface="Cooper Black" pitchFamily="18" charset="0"/>
                        </a:rPr>
                        <a:t> School</a:t>
                      </a:r>
                      <a:endParaRPr lang="pl-PL" sz="2200" dirty="0">
                        <a:latin typeface="Cooper Black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200" dirty="0" smtClean="0">
                          <a:latin typeface="Cooper Black" pitchFamily="18" charset="0"/>
                        </a:rPr>
                        <a:t>Age: 15-18</a:t>
                      </a:r>
                      <a:endParaRPr lang="pl-PL" sz="2200" dirty="0">
                        <a:latin typeface="Cooper Black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  <a:alpha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2200" dirty="0" smtClean="0">
                          <a:latin typeface="Cooper Black" pitchFamily="18" charset="0"/>
                        </a:rPr>
                        <a:t>II </a:t>
                      </a:r>
                      <a:r>
                        <a:rPr lang="pl-PL" sz="2200" dirty="0" err="1" smtClean="0">
                          <a:latin typeface="Cooper Black" pitchFamily="18" charset="0"/>
                        </a:rPr>
                        <a:t>grade</a:t>
                      </a:r>
                      <a:r>
                        <a:rPr lang="pl-PL" sz="2200" dirty="0" smtClean="0">
                          <a:latin typeface="Cooper Black" pitchFamily="18" charset="0"/>
                        </a:rPr>
                        <a:t> </a:t>
                      </a:r>
                      <a:r>
                        <a:rPr lang="pl-PL" sz="2200" dirty="0" err="1" smtClean="0">
                          <a:latin typeface="Cooper Black" pitchFamily="18" charset="0"/>
                        </a:rPr>
                        <a:t>Vocational</a:t>
                      </a:r>
                      <a:r>
                        <a:rPr lang="pl-PL" sz="2200" dirty="0" smtClean="0">
                          <a:latin typeface="Cooper Black" pitchFamily="18" charset="0"/>
                        </a:rPr>
                        <a:t> School</a:t>
                      </a:r>
                      <a:endParaRPr lang="pl-PL" sz="2200" dirty="0">
                        <a:latin typeface="Cooper Black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200" dirty="0" smtClean="0">
                          <a:latin typeface="Cooper Black" pitchFamily="18" charset="0"/>
                        </a:rPr>
                        <a:t>Age 18-20</a:t>
                      </a:r>
                      <a:endParaRPr lang="pl-PL" sz="2200" dirty="0">
                        <a:latin typeface="Cooper Black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  <a:alpha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2200" dirty="0" smtClean="0">
                          <a:latin typeface="Cooper Black" pitchFamily="18" charset="0"/>
                        </a:rPr>
                        <a:t>Upper/Post </a:t>
                      </a:r>
                      <a:r>
                        <a:rPr lang="pl-PL" sz="2200" dirty="0" err="1" smtClean="0">
                          <a:latin typeface="Cooper Black" pitchFamily="18" charset="0"/>
                        </a:rPr>
                        <a:t>Secondary</a:t>
                      </a:r>
                      <a:r>
                        <a:rPr lang="pl-PL" sz="2200" dirty="0" smtClean="0">
                          <a:latin typeface="Cooper Black" pitchFamily="18" charset="0"/>
                        </a:rPr>
                        <a:t> School</a:t>
                      </a:r>
                      <a:endParaRPr lang="pl-PL" sz="2200" dirty="0">
                        <a:latin typeface="Cooper Black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200" dirty="0" smtClean="0">
                          <a:latin typeface="Cooper Black" pitchFamily="18" charset="0"/>
                        </a:rPr>
                        <a:t>Age: 19-21</a:t>
                      </a:r>
                      <a:endParaRPr lang="pl-PL" sz="2200" dirty="0">
                        <a:latin typeface="Cooper Black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  <a:alpha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466799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8" y="1000108"/>
            <a:ext cx="3571726" cy="418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dirty="0" smtClean="0">
                <a:solidFill>
                  <a:srgbClr val="C00000"/>
                </a:solidFill>
                <a:latin typeface="Franklin Gothic Book" pitchFamily="34" charset="0"/>
              </a:rPr>
              <a:t>Access to </a:t>
            </a:r>
            <a:r>
              <a:rPr lang="pl-PL" sz="3600" dirty="0" err="1" smtClean="0">
                <a:solidFill>
                  <a:srgbClr val="C00000"/>
                </a:solidFill>
                <a:latin typeface="Franklin Gothic Book" pitchFamily="34" charset="0"/>
              </a:rPr>
              <a:t>higher</a:t>
            </a:r>
            <a:r>
              <a:rPr lang="pl-PL" sz="3600" dirty="0" smtClean="0">
                <a:solidFill>
                  <a:srgbClr val="C00000"/>
                </a:solidFill>
                <a:latin typeface="Franklin Gothic Book" pitchFamily="34" charset="0"/>
              </a:rPr>
              <a:t> </a:t>
            </a:r>
            <a:r>
              <a:rPr lang="pl-PL" sz="3600" dirty="0" err="1" smtClean="0">
                <a:solidFill>
                  <a:srgbClr val="C00000"/>
                </a:solidFill>
                <a:latin typeface="Franklin Gothic Book" pitchFamily="34" charset="0"/>
              </a:rPr>
              <a:t>education</a:t>
            </a:r>
            <a:endParaRPr lang="pl-PL" sz="3600" dirty="0">
              <a:solidFill>
                <a:srgbClr val="C00000"/>
              </a:solidFill>
              <a:latin typeface="Franklin Gothic Book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158" y="1628800"/>
            <a:ext cx="8329641" cy="501491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l-PL" sz="2000" dirty="0" smtClean="0">
              <a:latin typeface="Cooper Black" pitchFamily="18" charset="0"/>
            </a:endParaRPr>
          </a:p>
          <a:p>
            <a:pPr marL="0" indent="0">
              <a:buNone/>
            </a:pPr>
            <a:endParaRPr lang="pl-PL" sz="2000" dirty="0">
              <a:latin typeface="Cooper Black" pitchFamily="18" charset="0"/>
            </a:endParaRPr>
          </a:p>
          <a:p>
            <a:pPr marL="0" indent="0">
              <a:buNone/>
            </a:pPr>
            <a:endParaRPr lang="pl-PL" sz="2000" dirty="0" smtClean="0">
              <a:latin typeface="Cooper Black" pitchFamily="18" charset="0"/>
            </a:endParaRPr>
          </a:p>
          <a:p>
            <a:pPr marL="0" indent="0">
              <a:buNone/>
            </a:pPr>
            <a:endParaRPr lang="pl-PL" sz="2000" dirty="0">
              <a:latin typeface="Cooper Black" pitchFamily="18" charset="0"/>
            </a:endParaRPr>
          </a:p>
          <a:p>
            <a:pPr marL="0" indent="0">
              <a:buNone/>
            </a:pPr>
            <a:r>
              <a:rPr lang="pl-PL" sz="2000" dirty="0" smtClean="0">
                <a:latin typeface="Cooper Black" pitchFamily="18" charset="0"/>
              </a:rPr>
              <a:t>    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pl-PL" sz="2000" dirty="0" err="1" smtClean="0">
                <a:latin typeface="Cooper Black" pitchFamily="18" charset="0"/>
              </a:rPr>
              <a:t>Students</a:t>
            </a:r>
            <a:r>
              <a:rPr lang="pl-PL" sz="2000" dirty="0" smtClean="0">
                <a:latin typeface="Cooper Black" pitchFamily="18" charset="0"/>
              </a:rPr>
              <a:t> of </a:t>
            </a:r>
            <a:r>
              <a:rPr lang="pl-PL" sz="2000" dirty="0" err="1" smtClean="0">
                <a:latin typeface="Cooper Black" pitchFamily="18" charset="0"/>
              </a:rPr>
              <a:t>Secondary</a:t>
            </a:r>
            <a:r>
              <a:rPr lang="pl-PL" sz="2000" dirty="0" smtClean="0">
                <a:latin typeface="Cooper Black" pitchFamily="18" charset="0"/>
              </a:rPr>
              <a:t> Schools and Technical Schools, </a:t>
            </a:r>
            <a:r>
              <a:rPr lang="pl-PL" sz="2000" dirty="0" err="1" smtClean="0">
                <a:latin typeface="Cooper Black" pitchFamily="18" charset="0"/>
              </a:rPr>
              <a:t>who</a:t>
            </a:r>
            <a:r>
              <a:rPr lang="pl-PL" sz="2000" dirty="0" smtClean="0">
                <a:latin typeface="Cooper Black" pitchFamily="18" charset="0"/>
              </a:rPr>
              <a:t> </a:t>
            </a:r>
            <a:r>
              <a:rPr lang="pl-PL" sz="2000" dirty="0" err="1" smtClean="0">
                <a:latin typeface="Cooper Black" pitchFamily="18" charset="0"/>
              </a:rPr>
              <a:t>have</a:t>
            </a:r>
            <a:r>
              <a:rPr lang="pl-PL" sz="2000" dirty="0" smtClean="0">
                <a:latin typeface="Cooper Black" pitchFamily="18" charset="0"/>
              </a:rPr>
              <a:t> </a:t>
            </a:r>
            <a:r>
              <a:rPr lang="pl-PL" sz="2000" dirty="0" err="1" smtClean="0">
                <a:latin typeface="Cooper Black" pitchFamily="18" charset="0"/>
              </a:rPr>
              <a:t>passed</a:t>
            </a:r>
            <a:r>
              <a:rPr lang="pl-PL" sz="2000" dirty="0" smtClean="0">
                <a:latin typeface="Cooper Black" pitchFamily="18" charset="0"/>
              </a:rPr>
              <a:t> </a:t>
            </a:r>
            <a:r>
              <a:rPr lang="pl-PL" sz="2000" dirty="0" err="1" smtClean="0">
                <a:latin typeface="Cooper Black" pitchFamily="18" charset="0"/>
              </a:rPr>
              <a:t>their</a:t>
            </a:r>
            <a:r>
              <a:rPr lang="pl-PL" sz="2000" dirty="0" smtClean="0">
                <a:latin typeface="Cooper Black" pitchFamily="18" charset="0"/>
              </a:rPr>
              <a:t> </a:t>
            </a:r>
            <a:r>
              <a:rPr lang="pl-PL" sz="2000" dirty="0" err="1" smtClean="0">
                <a:latin typeface="Cooper Black" pitchFamily="18" charset="0"/>
              </a:rPr>
              <a:t>final</a:t>
            </a:r>
            <a:r>
              <a:rPr lang="pl-PL" sz="2000" dirty="0" smtClean="0">
                <a:latin typeface="Cooper Black" pitchFamily="18" charset="0"/>
              </a:rPr>
              <a:t> </a:t>
            </a:r>
            <a:r>
              <a:rPr lang="pl-PL" sz="2000" dirty="0" err="1" smtClean="0">
                <a:latin typeface="Cooper Black" pitchFamily="18" charset="0"/>
              </a:rPr>
              <a:t>exams</a:t>
            </a:r>
            <a:r>
              <a:rPr lang="pl-PL" sz="2000" dirty="0" smtClean="0">
                <a:latin typeface="Cooper Black" pitchFamily="18" charset="0"/>
              </a:rPr>
              <a:t> will </a:t>
            </a:r>
            <a:r>
              <a:rPr lang="pl-PL" sz="2000" dirty="0" err="1" smtClean="0">
                <a:latin typeface="Cooper Black" pitchFamily="18" charset="0"/>
              </a:rPr>
              <a:t>get</a:t>
            </a:r>
            <a:r>
              <a:rPr lang="pl-PL" sz="2000" dirty="0" smtClean="0">
                <a:latin typeface="Cooper Black" pitchFamily="18" charset="0"/>
              </a:rPr>
              <a:t> </a:t>
            </a:r>
            <a:r>
              <a:rPr lang="pl-PL" sz="2000" dirty="0">
                <a:latin typeface="Cooper Black" pitchFamily="18" charset="0"/>
              </a:rPr>
              <a:t>the </a:t>
            </a:r>
            <a:r>
              <a:rPr lang="pl-PL" sz="2000" dirty="0" err="1">
                <a:latin typeface="Cooper Black" pitchFamily="18" charset="0"/>
              </a:rPr>
              <a:t>Maturity</a:t>
            </a:r>
            <a:r>
              <a:rPr lang="pl-PL" sz="2000" dirty="0">
                <a:latin typeface="Cooper Black" pitchFamily="18" charset="0"/>
              </a:rPr>
              <a:t> </a:t>
            </a:r>
            <a:r>
              <a:rPr lang="pl-PL" sz="2000" dirty="0" err="1">
                <a:latin typeface="Cooper Black" pitchFamily="18" charset="0"/>
              </a:rPr>
              <a:t>Certificate</a:t>
            </a:r>
            <a:r>
              <a:rPr lang="pl-PL" sz="2000" dirty="0">
                <a:latin typeface="Cooper Black" pitchFamily="18" charset="0"/>
              </a:rPr>
              <a:t> </a:t>
            </a:r>
            <a:r>
              <a:rPr lang="pl-PL" sz="2000" dirty="0" smtClean="0">
                <a:latin typeface="Cooper Black" pitchFamily="18" charset="0"/>
              </a:rPr>
              <a:t>(</a:t>
            </a:r>
            <a:r>
              <a:rPr lang="pl-PL" sz="2000" dirty="0" err="1" smtClean="0">
                <a:latin typeface="Cooper Black" pitchFamily="18" charset="0"/>
              </a:rPr>
              <a:t>required</a:t>
            </a:r>
            <a:r>
              <a:rPr lang="pl-PL" sz="2000" dirty="0" smtClean="0">
                <a:latin typeface="Cooper Black" pitchFamily="18" charset="0"/>
              </a:rPr>
              <a:t> to </a:t>
            </a:r>
            <a:r>
              <a:rPr lang="pl-PL" sz="2000" dirty="0" err="1" smtClean="0">
                <a:latin typeface="Cooper Black" pitchFamily="18" charset="0"/>
              </a:rPr>
              <a:t>apply</a:t>
            </a:r>
            <a:r>
              <a:rPr lang="pl-PL" sz="2000" dirty="0" smtClean="0">
                <a:latin typeface="Cooper Black" pitchFamily="18" charset="0"/>
              </a:rPr>
              <a:t> for </a:t>
            </a:r>
            <a:r>
              <a:rPr lang="pl-PL" sz="2000" dirty="0" err="1" smtClean="0">
                <a:latin typeface="Cooper Black" pitchFamily="18" charset="0"/>
              </a:rPr>
              <a:t>admission</a:t>
            </a:r>
            <a:r>
              <a:rPr lang="pl-PL" sz="2000" dirty="0" smtClean="0">
                <a:latin typeface="Cooper Black" pitchFamily="18" charset="0"/>
              </a:rPr>
              <a:t> to </a:t>
            </a:r>
            <a:r>
              <a:rPr lang="pl-PL" sz="2000" dirty="0" err="1" smtClean="0">
                <a:latin typeface="Cooper Black" pitchFamily="18" charset="0"/>
              </a:rPr>
              <a:t>higher</a:t>
            </a:r>
            <a:r>
              <a:rPr lang="pl-PL" sz="2000" dirty="0" smtClean="0">
                <a:latin typeface="Cooper Black" pitchFamily="18" charset="0"/>
              </a:rPr>
              <a:t> </a:t>
            </a:r>
            <a:r>
              <a:rPr lang="pl-PL" sz="2000" dirty="0" err="1" smtClean="0">
                <a:latin typeface="Cooper Black" pitchFamily="18" charset="0"/>
              </a:rPr>
              <a:t>education</a:t>
            </a:r>
            <a:r>
              <a:rPr lang="pl-PL" sz="2000" dirty="0" smtClean="0">
                <a:latin typeface="Cooper Black" pitchFamily="18" charset="0"/>
              </a:rPr>
              <a:t>).</a:t>
            </a:r>
          </a:p>
          <a:p>
            <a:pPr marL="0" indent="0" algn="just">
              <a:buNone/>
            </a:pPr>
            <a:r>
              <a:rPr lang="pl-PL" sz="2000" dirty="0" err="1" smtClean="0">
                <a:latin typeface="Cooper Black" pitchFamily="18" charset="0"/>
              </a:rPr>
              <a:t>Post-secondary</a:t>
            </a:r>
            <a:r>
              <a:rPr lang="pl-PL" sz="2000" dirty="0" smtClean="0">
                <a:latin typeface="Cooper Black" pitchFamily="18" charset="0"/>
              </a:rPr>
              <a:t> </a:t>
            </a:r>
            <a:r>
              <a:rPr lang="pl-PL" sz="2000" dirty="0" err="1" smtClean="0">
                <a:latin typeface="Cooper Black" pitchFamily="18" charset="0"/>
              </a:rPr>
              <a:t>schools</a:t>
            </a:r>
            <a:r>
              <a:rPr lang="pl-PL" sz="2000" dirty="0" smtClean="0">
                <a:latin typeface="Cooper Black" pitchFamily="18" charset="0"/>
              </a:rPr>
              <a:t>’ </a:t>
            </a:r>
            <a:r>
              <a:rPr lang="pl-PL" sz="2000" dirty="0" err="1" smtClean="0">
                <a:latin typeface="Cooper Black" pitchFamily="18" charset="0"/>
              </a:rPr>
              <a:t>examinations</a:t>
            </a:r>
            <a:r>
              <a:rPr lang="pl-PL" sz="2000" dirty="0" smtClean="0">
                <a:latin typeface="Cooper Black" pitchFamily="18" charset="0"/>
              </a:rPr>
              <a:t> </a:t>
            </a:r>
            <a:r>
              <a:rPr lang="pl-PL" sz="2000" dirty="0" err="1" smtClean="0">
                <a:latin typeface="Cooper Black" pitchFamily="18" charset="0"/>
              </a:rPr>
              <a:t>are</a:t>
            </a:r>
            <a:r>
              <a:rPr lang="pl-PL" sz="2000" dirty="0" smtClean="0">
                <a:latin typeface="Cooper Black" pitchFamily="18" charset="0"/>
              </a:rPr>
              <a:t> </a:t>
            </a:r>
            <a:r>
              <a:rPr lang="pl-PL" sz="2000" dirty="0" err="1" smtClean="0">
                <a:latin typeface="Cooper Black" pitchFamily="18" charset="0"/>
              </a:rPr>
              <a:t>unified</a:t>
            </a:r>
            <a:r>
              <a:rPr lang="pl-PL" sz="2000" dirty="0" smtClean="0">
                <a:latin typeface="Cooper Black" pitchFamily="18" charset="0"/>
              </a:rPr>
              <a:t> and </a:t>
            </a:r>
            <a:r>
              <a:rPr lang="pl-PL" sz="2000" dirty="0" err="1" smtClean="0">
                <a:latin typeface="Cooper Black" pitchFamily="18" charset="0"/>
              </a:rPr>
              <a:t>external</a:t>
            </a:r>
            <a:r>
              <a:rPr lang="pl-PL" sz="2000" dirty="0" smtClean="0">
                <a:latin typeface="Cooper Black" pitchFamily="18" charset="0"/>
              </a:rPr>
              <a:t>. </a:t>
            </a:r>
            <a:r>
              <a:rPr lang="pl-PL" sz="2000" dirty="0" err="1" smtClean="0">
                <a:latin typeface="Cooper Black" pitchFamily="18" charset="0"/>
              </a:rPr>
              <a:t>Secondary</a:t>
            </a:r>
            <a:r>
              <a:rPr lang="pl-PL" sz="2000" dirty="0" smtClean="0">
                <a:latin typeface="Cooper Black" pitchFamily="18" charset="0"/>
              </a:rPr>
              <a:t> </a:t>
            </a:r>
            <a:r>
              <a:rPr lang="pl-PL" sz="2000" dirty="0" err="1" smtClean="0">
                <a:latin typeface="Cooper Black" pitchFamily="18" charset="0"/>
              </a:rPr>
              <a:t>school</a:t>
            </a:r>
            <a:r>
              <a:rPr lang="pl-PL" sz="2000" dirty="0" smtClean="0">
                <a:latin typeface="Cooper Black" pitchFamily="18" charset="0"/>
              </a:rPr>
              <a:t> </a:t>
            </a:r>
            <a:r>
              <a:rPr lang="pl-PL" sz="2000" dirty="0" err="1" smtClean="0">
                <a:latin typeface="Cooper Black" pitchFamily="18" charset="0"/>
              </a:rPr>
              <a:t>Finals</a:t>
            </a:r>
            <a:r>
              <a:rPr lang="pl-PL" sz="2000" dirty="0" smtClean="0">
                <a:latin typeface="Cooper Black" pitchFamily="18" charset="0"/>
              </a:rPr>
              <a:t> </a:t>
            </a:r>
            <a:r>
              <a:rPr lang="pl-PL" sz="2000" dirty="0" err="1" smtClean="0">
                <a:latin typeface="Cooper Black" pitchFamily="18" charset="0"/>
              </a:rPr>
              <a:t>contain</a:t>
            </a:r>
            <a:r>
              <a:rPr lang="pl-PL" sz="2000" dirty="0" smtClean="0">
                <a:latin typeface="Cooper Black" pitchFamily="18" charset="0"/>
              </a:rPr>
              <a:t> of 2 parts: </a:t>
            </a:r>
            <a:r>
              <a:rPr lang="pl-PL" sz="2000" dirty="0" err="1" smtClean="0">
                <a:latin typeface="Cooper Black" pitchFamily="18" charset="0"/>
              </a:rPr>
              <a:t>external</a:t>
            </a:r>
            <a:r>
              <a:rPr lang="pl-PL" sz="2000" dirty="0" smtClean="0">
                <a:latin typeface="Cooper Black" pitchFamily="18" charset="0"/>
              </a:rPr>
              <a:t> </a:t>
            </a:r>
            <a:r>
              <a:rPr lang="pl-PL" sz="2000" dirty="0" err="1" smtClean="0">
                <a:latin typeface="Cooper Black" pitchFamily="18" charset="0"/>
              </a:rPr>
              <a:t>written</a:t>
            </a:r>
            <a:r>
              <a:rPr lang="pl-PL" sz="2000" dirty="0" smtClean="0">
                <a:latin typeface="Cooper Black" pitchFamily="18" charset="0"/>
              </a:rPr>
              <a:t> </a:t>
            </a:r>
            <a:r>
              <a:rPr lang="pl-PL" sz="2000" dirty="0" err="1" smtClean="0">
                <a:latin typeface="Cooper Black" pitchFamily="18" charset="0"/>
              </a:rPr>
              <a:t>exam</a:t>
            </a:r>
            <a:r>
              <a:rPr lang="pl-PL" sz="2000" dirty="0" smtClean="0">
                <a:latin typeface="Cooper Black" pitchFamily="18" charset="0"/>
              </a:rPr>
              <a:t>(</a:t>
            </a:r>
            <a:r>
              <a:rPr lang="pl-PL" sz="2000" dirty="0" err="1" smtClean="0">
                <a:latin typeface="Cooper Black" pitchFamily="18" charset="0"/>
              </a:rPr>
              <a:t>prepared</a:t>
            </a:r>
            <a:r>
              <a:rPr lang="pl-PL" sz="2000" dirty="0" smtClean="0">
                <a:latin typeface="Cooper Black" pitchFamily="18" charset="0"/>
              </a:rPr>
              <a:t> and </a:t>
            </a:r>
            <a:r>
              <a:rPr lang="pl-PL" sz="2000" dirty="0" err="1" smtClean="0">
                <a:latin typeface="Cooper Black" pitchFamily="18" charset="0"/>
              </a:rPr>
              <a:t>assessed</a:t>
            </a:r>
            <a:r>
              <a:rPr lang="pl-PL" sz="2000" dirty="0" smtClean="0">
                <a:latin typeface="Cooper Black" pitchFamily="18" charset="0"/>
              </a:rPr>
              <a:t> by </a:t>
            </a:r>
            <a:r>
              <a:rPr lang="pl-PL" sz="2000" dirty="0" err="1" smtClean="0">
                <a:latin typeface="Cooper Black" pitchFamily="18" charset="0"/>
              </a:rPr>
              <a:t>Regional</a:t>
            </a:r>
            <a:r>
              <a:rPr lang="pl-PL" sz="2000" dirty="0" smtClean="0">
                <a:latin typeface="Cooper Black" pitchFamily="18" charset="0"/>
              </a:rPr>
              <a:t> </a:t>
            </a:r>
            <a:r>
              <a:rPr lang="pl-PL" sz="2000" dirty="0" err="1" smtClean="0">
                <a:latin typeface="Cooper Black" pitchFamily="18" charset="0"/>
              </a:rPr>
              <a:t>Examination</a:t>
            </a:r>
            <a:r>
              <a:rPr lang="pl-PL" sz="2000" dirty="0" smtClean="0">
                <a:latin typeface="Cooper Black" pitchFamily="18" charset="0"/>
              </a:rPr>
              <a:t> </a:t>
            </a:r>
            <a:r>
              <a:rPr lang="pl-PL" sz="2000" dirty="0" err="1" smtClean="0">
                <a:latin typeface="Cooper Black" pitchFamily="18" charset="0"/>
              </a:rPr>
              <a:t>Commissions</a:t>
            </a:r>
            <a:r>
              <a:rPr lang="pl-PL" sz="2000" dirty="0" smtClean="0">
                <a:latin typeface="Cooper Black" pitchFamily="18" charset="0"/>
              </a:rPr>
              <a:t>) and </a:t>
            </a:r>
            <a:r>
              <a:rPr lang="pl-PL" sz="2000" dirty="0" err="1" smtClean="0">
                <a:latin typeface="Cooper Black" pitchFamily="18" charset="0"/>
              </a:rPr>
              <a:t>oral</a:t>
            </a:r>
            <a:r>
              <a:rPr lang="pl-PL" sz="2000" dirty="0" smtClean="0">
                <a:latin typeface="Cooper Black" pitchFamily="18" charset="0"/>
              </a:rPr>
              <a:t> </a:t>
            </a:r>
            <a:r>
              <a:rPr lang="pl-PL" sz="2000" dirty="0" err="1" smtClean="0">
                <a:latin typeface="Cooper Black" pitchFamily="18" charset="0"/>
              </a:rPr>
              <a:t>examinations</a:t>
            </a:r>
            <a:r>
              <a:rPr lang="pl-PL" sz="2000" dirty="0" smtClean="0">
                <a:latin typeface="Cooper Black" pitchFamily="18" charset="0"/>
              </a:rPr>
              <a:t>, </a:t>
            </a:r>
            <a:r>
              <a:rPr lang="pl-PL" sz="2000" dirty="0" err="1" smtClean="0">
                <a:latin typeface="Cooper Black" pitchFamily="18" charset="0"/>
              </a:rPr>
              <a:t>prepared</a:t>
            </a:r>
            <a:r>
              <a:rPr lang="pl-PL" sz="2000" dirty="0" smtClean="0">
                <a:latin typeface="Cooper Black" pitchFamily="18" charset="0"/>
              </a:rPr>
              <a:t> by </a:t>
            </a:r>
            <a:r>
              <a:rPr lang="pl-PL" sz="2000" dirty="0" err="1" smtClean="0">
                <a:latin typeface="Cooper Black" pitchFamily="18" charset="0"/>
              </a:rPr>
              <a:t>school</a:t>
            </a:r>
            <a:r>
              <a:rPr lang="pl-PL" sz="2000" dirty="0" smtClean="0">
                <a:latin typeface="Cooper Black" pitchFamily="18" charset="0"/>
              </a:rPr>
              <a:t> </a:t>
            </a:r>
            <a:r>
              <a:rPr lang="pl-PL" sz="2000" dirty="0" err="1" smtClean="0">
                <a:latin typeface="Cooper Black" pitchFamily="18" charset="0"/>
              </a:rPr>
              <a:t>teachers</a:t>
            </a:r>
            <a:r>
              <a:rPr lang="pl-PL" sz="2000" dirty="0" smtClean="0">
                <a:latin typeface="Cooper Black" pitchFamily="18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endParaRPr lang="pl-PL" sz="2000" dirty="0" smtClean="0"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12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solidFill>
                  <a:srgbClr val="C00000"/>
                </a:solidFill>
                <a:latin typeface="Franklin Gothic Book" pitchFamily="34" charset="0"/>
              </a:rPr>
              <a:t>Vocational</a:t>
            </a:r>
            <a:r>
              <a:rPr lang="pl-PL" dirty="0" smtClean="0">
                <a:solidFill>
                  <a:srgbClr val="C00000"/>
                </a:solidFill>
                <a:latin typeface="Franklin Gothic Book" pitchFamily="34" charset="0"/>
              </a:rPr>
              <a:t> </a:t>
            </a:r>
            <a:r>
              <a:rPr lang="pl-PL" dirty="0" err="1" smtClean="0">
                <a:solidFill>
                  <a:srgbClr val="C00000"/>
                </a:solidFill>
                <a:latin typeface="Franklin Gothic Book" pitchFamily="34" charset="0"/>
              </a:rPr>
              <a:t>examination</a:t>
            </a:r>
            <a:r>
              <a:rPr lang="pl-PL" dirty="0" smtClean="0">
                <a:solidFill>
                  <a:srgbClr val="C00000"/>
                </a:solidFill>
                <a:latin typeface="Franklin Gothic Book" pitchFamily="34" charset="0"/>
              </a:rPr>
              <a:t> </a:t>
            </a:r>
            <a:endParaRPr lang="pl-PL" dirty="0">
              <a:solidFill>
                <a:srgbClr val="C00000"/>
              </a:solidFill>
              <a:latin typeface="Franklin Gothic Book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00611"/>
            <a:ext cx="8363272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200" dirty="0" smtClean="0">
                <a:latin typeface="Cooper Black" pitchFamily="18" charset="0"/>
              </a:rPr>
              <a:t>At the end of the I </a:t>
            </a:r>
            <a:r>
              <a:rPr lang="pl-PL" sz="2200" dirty="0" err="1" smtClean="0">
                <a:latin typeface="Cooper Black" pitchFamily="18" charset="0"/>
              </a:rPr>
              <a:t>grade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Vocational</a:t>
            </a:r>
            <a:r>
              <a:rPr lang="pl-PL" sz="2200" dirty="0" smtClean="0">
                <a:latin typeface="Cooper Black" pitchFamily="18" charset="0"/>
              </a:rPr>
              <a:t> School, </a:t>
            </a:r>
            <a:r>
              <a:rPr lang="pl-PL" sz="2200" dirty="0" err="1" smtClean="0">
                <a:latin typeface="Cooper Black" pitchFamily="18" charset="0"/>
              </a:rPr>
              <a:t>students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are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evaluated</a:t>
            </a:r>
            <a:r>
              <a:rPr lang="pl-PL" sz="2200" dirty="0" smtClean="0">
                <a:latin typeface="Cooper Black" pitchFamily="18" charset="0"/>
              </a:rPr>
              <a:t> by </a:t>
            </a:r>
            <a:r>
              <a:rPr lang="pl-PL" sz="2200" dirty="0" err="1" smtClean="0">
                <a:latin typeface="Cooper Black" pitchFamily="18" charset="0"/>
              </a:rPr>
              <a:t>means</a:t>
            </a:r>
            <a:r>
              <a:rPr lang="pl-PL" sz="2200" dirty="0" smtClean="0">
                <a:latin typeface="Cooper Black" pitchFamily="18" charset="0"/>
              </a:rPr>
              <a:t> of a </a:t>
            </a:r>
            <a:r>
              <a:rPr lang="pl-PL" sz="2200" dirty="0" err="1" smtClean="0">
                <a:latin typeface="Cooper Black" pitchFamily="18" charset="0"/>
              </a:rPr>
              <a:t>compulsory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vocational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>
                <a:latin typeface="Cooper Black" pitchFamily="18" charset="0"/>
              </a:rPr>
              <a:t>examination</a:t>
            </a:r>
            <a:r>
              <a:rPr lang="pl-PL" sz="2200" dirty="0">
                <a:latin typeface="Cooper Black" pitchFamily="18" charset="0"/>
              </a:rPr>
              <a:t> </a:t>
            </a:r>
            <a:r>
              <a:rPr lang="pl-PL" sz="2200" dirty="0" smtClean="0">
                <a:latin typeface="Cooper Black" pitchFamily="18" charset="0"/>
              </a:rPr>
              <a:t>. The </a:t>
            </a:r>
            <a:r>
              <a:rPr lang="pl-PL" sz="2200" dirty="0" err="1" smtClean="0">
                <a:latin typeface="Cooper Black" pitchFamily="18" charset="0"/>
              </a:rPr>
              <a:t>success</a:t>
            </a:r>
            <a:r>
              <a:rPr lang="pl-PL" sz="2200" dirty="0" smtClean="0">
                <a:latin typeface="Cooper Black" pitchFamily="18" charset="0"/>
              </a:rPr>
              <a:t> in the </a:t>
            </a:r>
            <a:r>
              <a:rPr lang="pl-PL" sz="2200" dirty="0" err="1" smtClean="0">
                <a:latin typeface="Cooper Black" pitchFamily="18" charset="0"/>
              </a:rPr>
              <a:t>theoretical</a:t>
            </a:r>
            <a:r>
              <a:rPr lang="pl-PL" sz="2200" dirty="0" smtClean="0">
                <a:latin typeface="Cooper Black" pitchFamily="18" charset="0"/>
              </a:rPr>
              <a:t> and </a:t>
            </a:r>
            <a:r>
              <a:rPr lang="pl-PL" sz="2200" dirty="0" err="1" smtClean="0">
                <a:latin typeface="Cooper Black" pitchFamily="18" charset="0"/>
              </a:rPr>
              <a:t>practical</a:t>
            </a:r>
            <a:r>
              <a:rPr lang="pl-PL" sz="2200" dirty="0" smtClean="0">
                <a:latin typeface="Cooper Black" pitchFamily="18" charset="0"/>
              </a:rPr>
              <a:t> parts of </a:t>
            </a:r>
            <a:r>
              <a:rPr lang="pl-PL" sz="2200" dirty="0" err="1" smtClean="0">
                <a:latin typeface="Cooper Black" pitchFamily="18" charset="0"/>
              </a:rPr>
              <a:t>this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examination</a:t>
            </a:r>
            <a:r>
              <a:rPr lang="pl-PL" sz="2200" dirty="0" smtClean="0">
                <a:latin typeface="Cooper Black" pitchFamily="18" charset="0"/>
              </a:rPr>
              <a:t>, </a:t>
            </a:r>
            <a:r>
              <a:rPr lang="pl-PL" sz="2200" dirty="0" err="1" smtClean="0">
                <a:latin typeface="Cooper Black" pitchFamily="18" charset="0"/>
              </a:rPr>
              <a:t>relating</a:t>
            </a:r>
            <a:r>
              <a:rPr lang="pl-PL" sz="2200" dirty="0" smtClean="0">
                <a:latin typeface="Cooper Black" pitchFamily="18" charset="0"/>
              </a:rPr>
              <a:t> to the </a:t>
            </a:r>
            <a:r>
              <a:rPr lang="pl-PL" sz="2200" dirty="0" err="1" smtClean="0">
                <a:latin typeface="Cooper Black" pitchFamily="18" charset="0"/>
              </a:rPr>
              <a:t>occupation</a:t>
            </a:r>
            <a:r>
              <a:rPr lang="pl-PL" sz="2200" dirty="0" smtClean="0">
                <a:latin typeface="Cooper Black" pitchFamily="18" charset="0"/>
              </a:rPr>
              <a:t>, </a:t>
            </a:r>
            <a:r>
              <a:rPr lang="pl-PL" sz="2200" dirty="0" err="1" smtClean="0">
                <a:latin typeface="Cooper Black" pitchFamily="18" charset="0"/>
              </a:rPr>
              <a:t>gives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students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the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title</a:t>
            </a:r>
            <a:r>
              <a:rPr lang="pl-PL" sz="2200" dirty="0" smtClean="0">
                <a:latin typeface="Cooper Black" pitchFamily="18" charset="0"/>
              </a:rPr>
              <a:t> of </a:t>
            </a:r>
            <a:r>
              <a:rPr lang="pl-PL" sz="2200" dirty="0" err="1" smtClean="0">
                <a:latin typeface="Cooper Black" pitchFamily="18" charset="0"/>
              </a:rPr>
              <a:t>skilled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worker</a:t>
            </a:r>
            <a:r>
              <a:rPr lang="pl-PL" sz="2200" dirty="0" smtClean="0">
                <a:latin typeface="Cooper Black" pitchFamily="18" charset="0"/>
              </a:rPr>
              <a:t>.</a:t>
            </a:r>
            <a:endParaRPr lang="pl-PL" sz="2200" dirty="0">
              <a:latin typeface="Cooper Black" pitchFamily="18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15369"/>
            <a:ext cx="3441313" cy="2466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183183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>
                <a:solidFill>
                  <a:srgbClr val="C00000"/>
                </a:solidFill>
                <a:latin typeface="Franklin Gothic Book" pitchFamily="34" charset="0"/>
              </a:rPr>
              <a:t>Types</a:t>
            </a:r>
            <a:r>
              <a:rPr lang="pl-PL" dirty="0" smtClean="0">
                <a:solidFill>
                  <a:srgbClr val="C00000"/>
                </a:solidFill>
                <a:latin typeface="Franklin Gothic Book" pitchFamily="34" charset="0"/>
              </a:rPr>
              <a:t> of </a:t>
            </a:r>
            <a:r>
              <a:rPr lang="pl-PL" dirty="0" err="1" smtClean="0">
                <a:solidFill>
                  <a:srgbClr val="C00000"/>
                </a:solidFill>
                <a:latin typeface="Franklin Gothic Book" pitchFamily="34" charset="0"/>
              </a:rPr>
              <a:t>Higher</a:t>
            </a:r>
            <a:r>
              <a:rPr lang="pl-PL" dirty="0" smtClean="0">
                <a:solidFill>
                  <a:srgbClr val="C00000"/>
                </a:solidFill>
                <a:latin typeface="Franklin Gothic Book" pitchFamily="34" charset="0"/>
              </a:rPr>
              <a:t> Schools/</a:t>
            </a:r>
            <a:r>
              <a:rPr lang="pl-PL" dirty="0" err="1" smtClean="0">
                <a:solidFill>
                  <a:srgbClr val="C00000"/>
                </a:solidFill>
                <a:latin typeface="Franklin Gothic Book" pitchFamily="34" charset="0"/>
              </a:rPr>
              <a:t>Universities</a:t>
            </a:r>
            <a:endParaRPr lang="pl-PL" dirty="0">
              <a:solidFill>
                <a:srgbClr val="C00000"/>
              </a:solidFill>
              <a:latin typeface="Franklin Gothic Book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pl-PL" sz="2200" dirty="0" err="1" smtClean="0">
                <a:latin typeface="Cooper Black" pitchFamily="18" charset="0"/>
              </a:rPr>
              <a:t>Universities</a:t>
            </a:r>
            <a:endParaRPr lang="pl-PL" sz="2200" dirty="0" smtClean="0">
              <a:latin typeface="Cooper Black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pl-PL" sz="2200" dirty="0" smtClean="0">
                <a:latin typeface="Cooper Black" pitchFamily="18" charset="0"/>
              </a:rPr>
              <a:t>Technical </a:t>
            </a:r>
            <a:r>
              <a:rPr lang="pl-PL" sz="2200" dirty="0" err="1" smtClean="0">
                <a:latin typeface="Cooper Black" pitchFamily="18" charset="0"/>
              </a:rPr>
              <a:t>Universities</a:t>
            </a:r>
            <a:endParaRPr lang="pl-PL" sz="2200" dirty="0" smtClean="0">
              <a:latin typeface="Cooper Black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pl-PL" sz="2200" dirty="0" err="1" smtClean="0">
                <a:latin typeface="Cooper Black" pitchFamily="18" charset="0"/>
              </a:rPr>
              <a:t>Agricultural</a:t>
            </a:r>
            <a:r>
              <a:rPr lang="pl-PL" sz="2200" dirty="0" smtClean="0">
                <a:latin typeface="Cooper Black" pitchFamily="18" charset="0"/>
              </a:rPr>
              <a:t> Schools</a:t>
            </a:r>
          </a:p>
          <a:p>
            <a:pPr>
              <a:buFont typeface="Wingdings" pitchFamily="2" charset="2"/>
              <a:buChar char="v"/>
            </a:pPr>
            <a:r>
              <a:rPr lang="pl-PL" sz="2200" dirty="0" err="1" smtClean="0">
                <a:latin typeface="Cooper Black" pitchFamily="18" charset="0"/>
              </a:rPr>
              <a:t>Academies</a:t>
            </a:r>
            <a:r>
              <a:rPr lang="pl-PL" sz="2200" dirty="0" smtClean="0">
                <a:latin typeface="Cooper Black" pitchFamily="18" charset="0"/>
              </a:rPr>
              <a:t> of </a:t>
            </a:r>
            <a:r>
              <a:rPr lang="pl-PL" sz="2200" dirty="0" err="1" smtClean="0">
                <a:latin typeface="Cooper Black" pitchFamily="18" charset="0"/>
              </a:rPr>
              <a:t>Physical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Education</a:t>
            </a:r>
            <a:endParaRPr lang="pl-PL" sz="2200" dirty="0" smtClean="0">
              <a:latin typeface="Cooper Black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pl-PL" sz="2200" dirty="0" smtClean="0">
                <a:latin typeface="Cooper Black" pitchFamily="18" charset="0"/>
              </a:rPr>
              <a:t>Schools of Art</a:t>
            </a:r>
          </a:p>
          <a:p>
            <a:pPr>
              <a:buFont typeface="Wingdings" pitchFamily="2" charset="2"/>
              <a:buChar char="v"/>
            </a:pPr>
            <a:r>
              <a:rPr lang="pl-PL" sz="2200" dirty="0" smtClean="0">
                <a:latin typeface="Cooper Black" pitchFamily="18" charset="0"/>
              </a:rPr>
              <a:t>Schools of </a:t>
            </a:r>
            <a:r>
              <a:rPr lang="pl-PL" sz="2200" dirty="0" err="1" smtClean="0">
                <a:latin typeface="Cooper Black" pitchFamily="18" charset="0"/>
              </a:rPr>
              <a:t>Theology</a:t>
            </a:r>
            <a:endParaRPr lang="pl-PL" sz="2200" dirty="0" smtClean="0">
              <a:latin typeface="Cooper Black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pl-PL" sz="2200" dirty="0" err="1" smtClean="0">
                <a:latin typeface="Cooper Black" pitchFamily="18" charset="0"/>
              </a:rPr>
              <a:t>Maritime</a:t>
            </a:r>
            <a:r>
              <a:rPr lang="pl-PL" sz="2200" dirty="0" smtClean="0">
                <a:latin typeface="Cooper Black" pitchFamily="18" charset="0"/>
              </a:rPr>
              <a:t> Schools</a:t>
            </a:r>
          </a:p>
        </p:txBody>
      </p:sp>
    </p:spTree>
    <p:extLst>
      <p:ext uri="{BB962C8B-B14F-4D97-AF65-F5344CB8AC3E}">
        <p14:creationId xmlns:p14="http://schemas.microsoft.com/office/powerpoint/2010/main" val="132433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6926" y="332656"/>
            <a:ext cx="8229600" cy="1143000"/>
          </a:xfrm>
        </p:spPr>
        <p:txBody>
          <a:bodyPr/>
          <a:lstStyle/>
          <a:p>
            <a:r>
              <a:rPr lang="pl-PL" dirty="0" smtClean="0">
                <a:solidFill>
                  <a:srgbClr val="C00000"/>
                </a:solidFill>
                <a:latin typeface="Franklin Gothic Book" pitchFamily="34" charset="0"/>
              </a:rPr>
              <a:t>Systems of </a:t>
            </a:r>
            <a:r>
              <a:rPr lang="pl-PL" dirty="0" err="1" smtClean="0">
                <a:solidFill>
                  <a:srgbClr val="C00000"/>
                </a:solidFill>
                <a:latin typeface="Franklin Gothic Book" pitchFamily="34" charset="0"/>
              </a:rPr>
              <a:t>Studies</a:t>
            </a:r>
            <a:endParaRPr lang="pl-PL" dirty="0">
              <a:solidFill>
                <a:srgbClr val="C00000"/>
              </a:solidFill>
              <a:latin typeface="Franklin Gothic Book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060847"/>
            <a:ext cx="8229600" cy="2304257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pl-PL" sz="2200" dirty="0" smtClean="0">
                <a:latin typeface="Cooper Black" pitchFamily="18" charset="0"/>
              </a:rPr>
              <a:t>Full-</a:t>
            </a:r>
            <a:r>
              <a:rPr lang="pl-PL" sz="2200" dirty="0" err="1" smtClean="0">
                <a:latin typeface="Cooper Black" pitchFamily="18" charset="0"/>
              </a:rPr>
              <a:t>time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studies</a:t>
            </a:r>
            <a:r>
              <a:rPr lang="pl-PL" sz="2200" dirty="0" smtClean="0">
                <a:latin typeface="Cooper Black" pitchFamily="18" charset="0"/>
              </a:rPr>
              <a:t> – </a:t>
            </a:r>
            <a:r>
              <a:rPr lang="pl-PL" sz="2200" dirty="0" err="1" smtClean="0">
                <a:latin typeface="Cooper Black" pitchFamily="18" charset="0"/>
              </a:rPr>
              <a:t>daily</a:t>
            </a:r>
            <a:r>
              <a:rPr lang="pl-PL" sz="2200" dirty="0" smtClean="0">
                <a:latin typeface="Cooper Black" pitchFamily="18" charset="0"/>
              </a:rPr>
              <a:t> system of </a:t>
            </a:r>
            <a:r>
              <a:rPr lang="pl-PL" sz="2200" dirty="0" err="1" smtClean="0">
                <a:latin typeface="Cooper Black" pitchFamily="18" charset="0"/>
              </a:rPr>
              <a:t>studies</a:t>
            </a:r>
            <a:r>
              <a:rPr lang="pl-PL" sz="2200" dirty="0" smtClean="0">
                <a:latin typeface="Cooper Black" pitchFamily="18" charset="0"/>
              </a:rPr>
              <a:t>, </a:t>
            </a:r>
            <a:r>
              <a:rPr lang="pl-PL" sz="2200" dirty="0" err="1" smtClean="0">
                <a:latin typeface="Cooper Black" pitchFamily="18" charset="0"/>
              </a:rPr>
              <a:t>at</a:t>
            </a:r>
            <a:r>
              <a:rPr lang="pl-PL" sz="2200" dirty="0" smtClean="0">
                <a:latin typeface="Cooper Black" pitchFamily="18" charset="0"/>
              </a:rPr>
              <a:t> state </a:t>
            </a:r>
            <a:r>
              <a:rPr lang="pl-PL" sz="2200" dirty="0" err="1" smtClean="0">
                <a:latin typeface="Cooper Black" pitchFamily="18" charset="0"/>
              </a:rPr>
              <a:t>universities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they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are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free</a:t>
            </a:r>
            <a:r>
              <a:rPr lang="pl-PL" sz="2200" dirty="0" smtClean="0">
                <a:latin typeface="Cooper Black" pitchFamily="18" charset="0"/>
              </a:rPr>
              <a:t> of </a:t>
            </a:r>
            <a:r>
              <a:rPr lang="pl-PL" sz="2200" dirty="0" err="1" smtClean="0">
                <a:latin typeface="Cooper Black" pitchFamily="18" charset="0"/>
              </a:rPr>
              <a:t>charge</a:t>
            </a:r>
            <a:r>
              <a:rPr lang="pl-PL" sz="2200" dirty="0" smtClean="0">
                <a:latin typeface="Cooper Black" pitchFamily="18" charset="0"/>
              </a:rPr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pl-PL" sz="2200" dirty="0" smtClean="0">
                <a:latin typeface="Cooper Black" pitchFamily="18" charset="0"/>
              </a:rPr>
              <a:t>Part-time </a:t>
            </a:r>
            <a:r>
              <a:rPr lang="pl-PL" sz="2200" dirty="0" err="1" smtClean="0">
                <a:latin typeface="Cooper Black" pitchFamily="18" charset="0"/>
              </a:rPr>
              <a:t>studies</a:t>
            </a:r>
            <a:r>
              <a:rPr lang="pl-PL" sz="2200" dirty="0" smtClean="0">
                <a:latin typeface="Cooper Black" pitchFamily="18" charset="0"/>
              </a:rPr>
              <a:t> – </a:t>
            </a:r>
            <a:r>
              <a:rPr lang="pl-PL" sz="2200" dirty="0" err="1" smtClean="0">
                <a:latin typeface="Cooper Black" pitchFamily="18" charset="0"/>
              </a:rPr>
              <a:t>extramural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students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have</a:t>
            </a:r>
            <a:r>
              <a:rPr lang="pl-PL" sz="2200" dirty="0" smtClean="0">
                <a:latin typeface="Cooper Black" pitchFamily="18" charset="0"/>
              </a:rPr>
              <a:t> to </a:t>
            </a:r>
            <a:r>
              <a:rPr lang="pl-PL" sz="2200" dirty="0" err="1" smtClean="0">
                <a:latin typeface="Cooper Black" pitchFamily="18" charset="0"/>
              </a:rPr>
              <a:t>pay</a:t>
            </a:r>
            <a:r>
              <a:rPr lang="pl-PL" sz="2200" dirty="0" smtClean="0">
                <a:latin typeface="Cooper Black" pitchFamily="18" charset="0"/>
              </a:rPr>
              <a:t> for </a:t>
            </a:r>
            <a:r>
              <a:rPr lang="pl-PL" sz="2200" dirty="0" err="1" smtClean="0">
                <a:latin typeface="Cooper Black" pitchFamily="18" charset="0"/>
              </a:rPr>
              <a:t>their</a:t>
            </a:r>
            <a:r>
              <a:rPr lang="pl-PL" sz="2200" dirty="0" smtClean="0">
                <a:latin typeface="Cooper Black" pitchFamily="18" charset="0"/>
              </a:rPr>
              <a:t> learning.</a:t>
            </a:r>
          </a:p>
        </p:txBody>
      </p:sp>
    </p:spTree>
    <p:extLst>
      <p:ext uri="{BB962C8B-B14F-4D97-AF65-F5344CB8AC3E}">
        <p14:creationId xmlns:p14="http://schemas.microsoft.com/office/powerpoint/2010/main" val="395489884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solidFill>
                  <a:srgbClr val="C00000"/>
                </a:solidFill>
                <a:latin typeface="Franklin Gothic Book" pitchFamily="34" charset="0"/>
              </a:rPr>
              <a:t>Titles</a:t>
            </a:r>
            <a:r>
              <a:rPr lang="pl-PL" dirty="0" smtClean="0">
                <a:solidFill>
                  <a:srgbClr val="C00000"/>
                </a:solidFill>
                <a:latin typeface="Franklin Gothic Book" pitchFamily="34" charset="0"/>
              </a:rPr>
              <a:t> </a:t>
            </a:r>
            <a:r>
              <a:rPr lang="pl-PL" dirty="0" err="1" smtClean="0">
                <a:solidFill>
                  <a:srgbClr val="C00000"/>
                </a:solidFill>
                <a:latin typeface="Franklin Gothic Book" pitchFamily="34" charset="0"/>
              </a:rPr>
              <a:t>after</a:t>
            </a:r>
            <a:r>
              <a:rPr lang="pl-PL" dirty="0" smtClean="0">
                <a:solidFill>
                  <a:srgbClr val="C00000"/>
                </a:solidFill>
                <a:latin typeface="Franklin Gothic Book" pitchFamily="34" charset="0"/>
              </a:rPr>
              <a:t> </a:t>
            </a:r>
            <a:r>
              <a:rPr lang="pl-PL" dirty="0" err="1" smtClean="0">
                <a:solidFill>
                  <a:srgbClr val="C00000"/>
                </a:solidFill>
                <a:latin typeface="Franklin Gothic Book" pitchFamily="34" charset="0"/>
              </a:rPr>
              <a:t>studies</a:t>
            </a:r>
            <a:endParaRPr lang="pl-PL" dirty="0">
              <a:solidFill>
                <a:srgbClr val="C00000"/>
              </a:solidFill>
              <a:latin typeface="Franklin Gothic Book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70912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l-PL" sz="2200" dirty="0" smtClean="0">
                <a:latin typeface="Cooper Black" pitchFamily="18" charset="0"/>
              </a:rPr>
              <a:t>A </a:t>
            </a:r>
            <a:r>
              <a:rPr lang="pl-PL" sz="2200" dirty="0" err="1" smtClean="0">
                <a:latin typeface="Cooper Black" pitchFamily="18" charset="0"/>
              </a:rPr>
              <a:t>Bachelor’s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degree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or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Engineer</a:t>
            </a:r>
            <a:r>
              <a:rPr lang="pl-PL" sz="2200" dirty="0" smtClean="0">
                <a:latin typeface="Cooper Black" pitchFamily="18" charset="0"/>
              </a:rPr>
              <a:t>- </a:t>
            </a:r>
            <a:r>
              <a:rPr lang="pl-PL" sz="2200" dirty="0" err="1" smtClean="0">
                <a:latin typeface="Cooper Black" pitchFamily="18" charset="0"/>
              </a:rPr>
              <a:t>after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studies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which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last</a:t>
            </a:r>
            <a:r>
              <a:rPr lang="pl-PL" sz="2200" dirty="0" smtClean="0">
                <a:latin typeface="Cooper Black" pitchFamily="18" charset="0"/>
              </a:rPr>
              <a:t> 3 </a:t>
            </a:r>
            <a:r>
              <a:rPr lang="pl-PL" sz="2200" dirty="0" err="1" smtClean="0">
                <a:latin typeface="Cooper Black" pitchFamily="18" charset="0"/>
              </a:rPr>
              <a:t>years</a:t>
            </a:r>
            <a:r>
              <a:rPr lang="pl-PL" sz="2200" dirty="0" smtClean="0">
                <a:latin typeface="Cooper Black" pitchFamily="18" charset="0"/>
              </a:rPr>
              <a:t>. </a:t>
            </a:r>
            <a:r>
              <a:rPr lang="pl-PL" sz="2200" dirty="0" err="1" smtClean="0">
                <a:latin typeface="Cooper Black" pitchFamily="18" charset="0"/>
              </a:rPr>
              <a:t>They</a:t>
            </a:r>
            <a:r>
              <a:rPr lang="pl-PL" sz="2200" dirty="0" smtClean="0">
                <a:latin typeface="Cooper Black" pitchFamily="18" charset="0"/>
              </a:rPr>
              <a:t> end with a </a:t>
            </a:r>
            <a:r>
              <a:rPr lang="pl-PL" sz="2200" dirty="0" err="1" smtClean="0">
                <a:latin typeface="Cooper Black" pitchFamily="18" charset="0"/>
              </a:rPr>
              <a:t>diploma</a:t>
            </a:r>
            <a:r>
              <a:rPr lang="pl-PL" sz="2200" dirty="0" smtClean="0">
                <a:latin typeface="Cooper Black" pitchFamily="18" charset="0"/>
              </a:rPr>
              <a:t> of </a:t>
            </a:r>
            <a:r>
              <a:rPr lang="pl-PL" sz="2200" dirty="0" err="1" smtClean="0">
                <a:latin typeface="Cooper Black" pitchFamily="18" charset="0"/>
              </a:rPr>
              <a:t>professional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qualifications</a:t>
            </a:r>
            <a:r>
              <a:rPr lang="pl-PL" sz="2200" dirty="0" smtClean="0">
                <a:latin typeface="Cooper Black" pitchFamily="18" charset="0"/>
              </a:rPr>
              <a:t> and </a:t>
            </a:r>
            <a:r>
              <a:rPr lang="pl-PL" sz="2200" dirty="0" err="1" smtClean="0">
                <a:latin typeface="Cooper Black" pitchFamily="18" charset="0"/>
              </a:rPr>
              <a:t>title</a:t>
            </a:r>
            <a:r>
              <a:rPr lang="pl-PL" sz="2200" dirty="0" smtClean="0">
                <a:latin typeface="Cooper Black" pitchFamily="18" charset="0"/>
              </a:rPr>
              <a:t> of </a:t>
            </a:r>
            <a:r>
              <a:rPr lang="pl-PL" sz="2200" dirty="0" err="1" smtClean="0">
                <a:latin typeface="Cooper Black" pitchFamily="18" charset="0"/>
              </a:rPr>
              <a:t>graduate</a:t>
            </a:r>
            <a:r>
              <a:rPr lang="pl-PL" sz="2200" dirty="0" smtClean="0">
                <a:latin typeface="Cooper Black" pitchFamily="18" charset="0"/>
              </a:rPr>
              <a:t>, </a:t>
            </a:r>
            <a:r>
              <a:rPr lang="pl-PL" sz="2200" dirty="0" err="1" smtClean="0">
                <a:latin typeface="Cooper Black" pitchFamily="18" charset="0"/>
              </a:rPr>
              <a:t>which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entitles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people</a:t>
            </a:r>
            <a:r>
              <a:rPr lang="pl-PL" sz="2200" dirty="0" smtClean="0">
                <a:latin typeface="Cooper Black" pitchFamily="18" charset="0"/>
              </a:rPr>
              <a:t> to </a:t>
            </a:r>
            <a:r>
              <a:rPr lang="pl-PL" sz="2200" dirty="0" err="1" smtClean="0">
                <a:latin typeface="Cooper Black" pitchFamily="18" charset="0"/>
              </a:rPr>
              <a:t>work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or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continue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their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education</a:t>
            </a:r>
            <a:r>
              <a:rPr lang="pl-PL" sz="2200" dirty="0" smtClean="0">
                <a:latin typeface="Cooper Black" pitchFamily="18" charset="0"/>
              </a:rPr>
              <a:t>.</a:t>
            </a:r>
          </a:p>
          <a:p>
            <a:pPr marL="0" indent="0" algn="just">
              <a:buNone/>
            </a:pPr>
            <a:endParaRPr lang="pl-PL" sz="2200" dirty="0" smtClean="0">
              <a:latin typeface="Cooper Black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pl-PL" sz="2200" dirty="0" smtClean="0">
                <a:latin typeface="Cooper Black" pitchFamily="18" charset="0"/>
              </a:rPr>
              <a:t>A </a:t>
            </a:r>
            <a:r>
              <a:rPr lang="pl-PL" sz="2200" dirty="0" err="1" smtClean="0">
                <a:latin typeface="Cooper Black" pitchFamily="18" charset="0"/>
              </a:rPr>
              <a:t>Master’s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degree</a:t>
            </a:r>
            <a:r>
              <a:rPr lang="pl-PL" sz="2200" dirty="0" smtClean="0">
                <a:latin typeface="Cooper Black" pitchFamily="18" charset="0"/>
              </a:rPr>
              <a:t>- </a:t>
            </a:r>
            <a:r>
              <a:rPr lang="pl-PL" sz="2200" dirty="0" err="1" smtClean="0">
                <a:latin typeface="Cooper Black" pitchFamily="18" charset="0"/>
              </a:rPr>
              <a:t>after</a:t>
            </a:r>
            <a:r>
              <a:rPr lang="pl-PL" sz="2200" dirty="0" smtClean="0">
                <a:latin typeface="Cooper Black" pitchFamily="18" charset="0"/>
              </a:rPr>
              <a:t> Uniform </a:t>
            </a:r>
            <a:r>
              <a:rPr lang="pl-PL" sz="2200" dirty="0" err="1" smtClean="0">
                <a:latin typeface="Cooper Black" pitchFamily="18" charset="0"/>
              </a:rPr>
              <a:t>Masters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studies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which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last</a:t>
            </a:r>
            <a:r>
              <a:rPr lang="pl-PL" sz="2200" dirty="0" smtClean="0">
                <a:latin typeface="Cooper Black" pitchFamily="18" charset="0"/>
              </a:rPr>
              <a:t> from 5 to 6 </a:t>
            </a:r>
            <a:r>
              <a:rPr lang="pl-PL" sz="2200" dirty="0" err="1" smtClean="0">
                <a:latin typeface="Cooper Black" pitchFamily="18" charset="0"/>
              </a:rPr>
              <a:t>years</a:t>
            </a:r>
            <a:r>
              <a:rPr lang="pl-PL" sz="2200" dirty="0" smtClean="0">
                <a:latin typeface="Cooper Black" pitchFamily="18" charset="0"/>
              </a:rPr>
              <a:t> and </a:t>
            </a:r>
            <a:r>
              <a:rPr lang="pl-PL" sz="2200" dirty="0" err="1" smtClean="0">
                <a:latin typeface="Cooper Black" pitchFamily="18" charset="0"/>
              </a:rPr>
              <a:t>are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conducted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at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universities</a:t>
            </a:r>
            <a:r>
              <a:rPr lang="pl-PL" sz="2200" dirty="0" smtClean="0">
                <a:latin typeface="Cooper Black" pitchFamily="18" charset="0"/>
              </a:rPr>
              <a:t>. As a </a:t>
            </a:r>
            <a:r>
              <a:rPr lang="pl-PL" sz="2200" dirty="0" err="1" smtClean="0">
                <a:latin typeface="Cooper Black" pitchFamily="18" charset="0"/>
              </a:rPr>
              <a:t>result</a:t>
            </a:r>
            <a:r>
              <a:rPr lang="pl-PL" sz="2200" dirty="0" smtClean="0">
                <a:latin typeface="Cooper Black" pitchFamily="18" charset="0"/>
              </a:rPr>
              <a:t>, </a:t>
            </a:r>
            <a:r>
              <a:rPr lang="pl-PL" sz="2200" dirty="0" err="1" smtClean="0">
                <a:latin typeface="Cooper Black" pitchFamily="18" charset="0"/>
              </a:rPr>
              <a:t>students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receive</a:t>
            </a:r>
            <a:r>
              <a:rPr lang="pl-PL" sz="2200" dirty="0" smtClean="0">
                <a:latin typeface="Cooper Black" pitchFamily="18" charset="0"/>
              </a:rPr>
              <a:t> a </a:t>
            </a:r>
            <a:r>
              <a:rPr lang="pl-PL" sz="2200" dirty="0" err="1" smtClean="0">
                <a:latin typeface="Cooper Black" pitchFamily="18" charset="0"/>
              </a:rPr>
              <a:t>university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degree</a:t>
            </a:r>
            <a:r>
              <a:rPr lang="pl-PL" sz="2200" dirty="0" smtClean="0">
                <a:latin typeface="Cooper Black" pitchFamily="18" charset="0"/>
              </a:rPr>
              <a:t> and </a:t>
            </a:r>
            <a:r>
              <a:rPr lang="pl-PL" sz="2200" dirty="0" err="1" smtClean="0">
                <a:latin typeface="Cooper Black" pitchFamily="18" charset="0"/>
              </a:rPr>
              <a:t>professional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title</a:t>
            </a:r>
            <a:r>
              <a:rPr lang="pl-PL" sz="2200" dirty="0" smtClean="0">
                <a:latin typeface="Cooper Black" pitchFamily="18" charset="0"/>
              </a:rPr>
              <a:t> of master.</a:t>
            </a:r>
          </a:p>
          <a:p>
            <a:pPr marL="0" indent="0" algn="just">
              <a:buNone/>
            </a:pPr>
            <a:endParaRPr lang="pl-PL" sz="2200" dirty="0" smtClean="0">
              <a:latin typeface="Cooper Black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pl-PL" sz="2200" dirty="0" err="1" smtClean="0">
                <a:latin typeface="Cooper Black" pitchFamily="18" charset="0"/>
              </a:rPr>
              <a:t>Graduates</a:t>
            </a:r>
            <a:r>
              <a:rPr lang="pl-PL" sz="2200" dirty="0" smtClean="0">
                <a:latin typeface="Cooper Black" pitchFamily="18" charset="0"/>
              </a:rPr>
              <a:t> holding </a:t>
            </a:r>
            <a:r>
              <a:rPr lang="pl-PL" sz="2200" dirty="0" err="1" smtClean="0">
                <a:latin typeface="Cooper Black" pitchFamily="18" charset="0"/>
              </a:rPr>
              <a:t>the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professional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title</a:t>
            </a:r>
            <a:r>
              <a:rPr lang="pl-PL" sz="2200" dirty="0" smtClean="0">
                <a:latin typeface="Cooper Black" pitchFamily="18" charset="0"/>
              </a:rPr>
              <a:t> of </a:t>
            </a:r>
            <a:r>
              <a:rPr lang="pl-PL" sz="2200" dirty="0" err="1" smtClean="0">
                <a:latin typeface="Cooper Black" pitchFamily="18" charset="0"/>
              </a:rPr>
              <a:t>master’s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degree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may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apply</a:t>
            </a:r>
            <a:r>
              <a:rPr lang="pl-PL" sz="2200" dirty="0" smtClean="0">
                <a:latin typeface="Cooper Black" pitchFamily="18" charset="0"/>
              </a:rPr>
              <a:t> for </a:t>
            </a:r>
            <a:r>
              <a:rPr lang="pl-PL" sz="2200" dirty="0" err="1" smtClean="0">
                <a:latin typeface="Cooper Black" pitchFamily="18" charset="0"/>
              </a:rPr>
              <a:t>admission</a:t>
            </a:r>
            <a:r>
              <a:rPr lang="pl-PL" sz="2200" dirty="0" smtClean="0">
                <a:latin typeface="Cooper Black" pitchFamily="18" charset="0"/>
              </a:rPr>
              <a:t> to </a:t>
            </a:r>
            <a:r>
              <a:rPr lang="pl-PL" sz="2200" dirty="0" err="1" smtClean="0">
                <a:latin typeface="Cooper Black" pitchFamily="18" charset="0"/>
              </a:rPr>
              <a:t>doctoral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studies</a:t>
            </a:r>
            <a:r>
              <a:rPr lang="pl-PL" sz="2200" dirty="0" smtClean="0">
                <a:latin typeface="Cooper Black" pitchFamily="18" charset="0"/>
              </a:rPr>
              <a:t>.</a:t>
            </a:r>
            <a:endParaRPr lang="pl-PL" sz="2200" dirty="0"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55466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>
            <a:noAutofit/>
          </a:bodyPr>
          <a:lstStyle/>
          <a:p>
            <a:r>
              <a:rPr lang="pl-PL" sz="6600" dirty="0" smtClean="0">
                <a:solidFill>
                  <a:srgbClr val="C00000"/>
                </a:solidFill>
                <a:latin typeface="Franklin Gothic Book" pitchFamily="34" charset="0"/>
              </a:rPr>
              <a:t>Special </a:t>
            </a:r>
            <a:r>
              <a:rPr lang="pl-PL" sz="6600" dirty="0" err="1" smtClean="0">
                <a:solidFill>
                  <a:srgbClr val="C00000"/>
                </a:solidFill>
                <a:latin typeface="Franklin Gothic Book" pitchFamily="34" charset="0"/>
              </a:rPr>
              <a:t>Education</a:t>
            </a:r>
            <a:endParaRPr lang="pl-PL" sz="6600" dirty="0">
              <a:solidFill>
                <a:srgbClr val="C00000"/>
              </a:solidFill>
              <a:latin typeface="Franklin Gothic Book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3212976"/>
            <a:ext cx="8229600" cy="136815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sz="4000" dirty="0" err="1" smtClean="0">
                <a:latin typeface="Cooper Black" pitchFamily="18" charset="0"/>
              </a:rPr>
              <a:t>educating</a:t>
            </a:r>
            <a:r>
              <a:rPr lang="pl-PL" sz="4000" dirty="0" smtClean="0">
                <a:latin typeface="Cooper Black" pitchFamily="18" charset="0"/>
              </a:rPr>
              <a:t> </a:t>
            </a:r>
            <a:r>
              <a:rPr lang="pl-PL" sz="4000" dirty="0" err="1" smtClean="0">
                <a:latin typeface="Cooper Black" pitchFamily="18" charset="0"/>
              </a:rPr>
              <a:t>children</a:t>
            </a:r>
            <a:r>
              <a:rPr lang="pl-PL" sz="4000" dirty="0" smtClean="0">
                <a:latin typeface="Cooper Black" pitchFamily="18" charset="0"/>
              </a:rPr>
              <a:t> </a:t>
            </a:r>
          </a:p>
          <a:p>
            <a:pPr marL="0" indent="0" algn="ctr">
              <a:buNone/>
            </a:pPr>
            <a:r>
              <a:rPr lang="pl-PL" sz="4000" dirty="0" smtClean="0">
                <a:latin typeface="Cooper Black" pitchFamily="18" charset="0"/>
              </a:rPr>
              <a:t>with </a:t>
            </a:r>
            <a:r>
              <a:rPr lang="pl-PL" sz="4000" dirty="0" err="1" smtClean="0">
                <a:latin typeface="Cooper Black" pitchFamily="18" charset="0"/>
              </a:rPr>
              <a:t>special</a:t>
            </a:r>
            <a:r>
              <a:rPr lang="pl-PL" sz="4000" dirty="0" smtClean="0">
                <a:latin typeface="Cooper Black" pitchFamily="18" charset="0"/>
              </a:rPr>
              <a:t> </a:t>
            </a:r>
            <a:r>
              <a:rPr lang="pl-PL" sz="4000" dirty="0" err="1" smtClean="0">
                <a:latin typeface="Cooper Black" pitchFamily="18" charset="0"/>
              </a:rPr>
              <a:t>educational</a:t>
            </a:r>
            <a:r>
              <a:rPr lang="pl-PL" sz="4000" dirty="0" smtClean="0">
                <a:latin typeface="Cooper Black" pitchFamily="18" charset="0"/>
              </a:rPr>
              <a:t> </a:t>
            </a:r>
            <a:r>
              <a:rPr lang="pl-PL" sz="4000" dirty="0" err="1" smtClean="0">
                <a:latin typeface="Cooper Black" pitchFamily="18" charset="0"/>
              </a:rPr>
              <a:t>needs</a:t>
            </a:r>
            <a:endParaRPr lang="pl-PL" sz="4000" dirty="0"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22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l-PL" sz="2200" dirty="0" smtClean="0">
                <a:latin typeface="Cooper Black" pitchFamily="18" charset="0"/>
              </a:rPr>
              <a:t>Special </a:t>
            </a:r>
            <a:r>
              <a:rPr lang="pl-PL" sz="2200" dirty="0" err="1" smtClean="0">
                <a:latin typeface="Cooper Black" pitchFamily="18" charset="0"/>
              </a:rPr>
              <a:t>education</a:t>
            </a:r>
            <a:r>
              <a:rPr lang="pl-PL" sz="2200" dirty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is</a:t>
            </a:r>
            <a:r>
              <a:rPr lang="pl-PL" sz="2200" dirty="0" smtClean="0">
                <a:latin typeface="Cooper Black" pitchFamily="18" charset="0"/>
              </a:rPr>
              <a:t> an </a:t>
            </a:r>
            <a:r>
              <a:rPr lang="pl-PL" sz="2200" dirty="0" err="1" smtClean="0">
                <a:latin typeface="Cooper Black" pitchFamily="18" charset="0"/>
              </a:rPr>
              <a:t>integral</a:t>
            </a:r>
            <a:r>
              <a:rPr lang="pl-PL" sz="2200" dirty="0" smtClean="0">
                <a:latin typeface="Cooper Black" pitchFamily="18" charset="0"/>
              </a:rPr>
              <a:t> part of </a:t>
            </a:r>
            <a:r>
              <a:rPr lang="pl-PL" sz="2200" dirty="0" err="1" smtClean="0">
                <a:latin typeface="Cooper Black" pitchFamily="18" charset="0"/>
              </a:rPr>
              <a:t>Polish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Education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System,which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reflected</a:t>
            </a:r>
            <a:r>
              <a:rPr lang="pl-PL" sz="2200" dirty="0" smtClean="0">
                <a:latin typeface="Cooper Black" pitchFamily="18" charset="0"/>
              </a:rPr>
              <a:t> in the </a:t>
            </a:r>
            <a:r>
              <a:rPr lang="pl-PL" sz="2200" dirty="0" err="1" smtClean="0">
                <a:latin typeface="Cooper Black" pitchFamily="18" charset="0"/>
              </a:rPr>
              <a:t>common</a:t>
            </a:r>
            <a:r>
              <a:rPr lang="pl-PL" sz="2200" dirty="0" smtClean="0">
                <a:latin typeface="Cooper Black" pitchFamily="18" charset="0"/>
              </a:rPr>
              <a:t> law.</a:t>
            </a:r>
          </a:p>
          <a:p>
            <a:pPr marL="0" indent="0" algn="just">
              <a:buNone/>
            </a:pPr>
            <a:endParaRPr lang="pl-PL" sz="2200" dirty="0" smtClean="0">
              <a:latin typeface="Cooper Black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pl-PL" sz="2200" dirty="0" smtClean="0">
                <a:latin typeface="Cooper Black" pitchFamily="18" charset="0"/>
              </a:rPr>
              <a:t>The </a:t>
            </a:r>
            <a:r>
              <a:rPr lang="pl-PL" sz="2200" dirty="0" err="1" smtClean="0">
                <a:latin typeface="Cooper Black" pitchFamily="18" charset="0"/>
              </a:rPr>
              <a:t>children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are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taught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according</a:t>
            </a:r>
            <a:r>
              <a:rPr lang="pl-PL" sz="2200" dirty="0" smtClean="0">
                <a:latin typeface="Cooper Black" pitchFamily="18" charset="0"/>
              </a:rPr>
              <a:t> to </a:t>
            </a:r>
            <a:r>
              <a:rPr lang="pl-PL" sz="2200" dirty="0" err="1" smtClean="0">
                <a:latin typeface="Cooper Black" pitchFamily="18" charset="0"/>
              </a:rPr>
              <a:t>special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educational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needs</a:t>
            </a:r>
            <a:r>
              <a:rPr lang="pl-PL" sz="2200" dirty="0" smtClean="0">
                <a:latin typeface="Cooper Black" pitchFamily="18" charset="0"/>
              </a:rPr>
              <a:t> on the </a:t>
            </a:r>
            <a:r>
              <a:rPr lang="pl-PL" sz="2200" dirty="0" err="1" smtClean="0">
                <a:latin typeface="Cooper Black" pitchFamily="18" charset="0"/>
              </a:rPr>
              <a:t>basis</a:t>
            </a:r>
            <a:r>
              <a:rPr lang="pl-PL" sz="2200" dirty="0" smtClean="0">
                <a:latin typeface="Cooper Black" pitchFamily="18" charset="0"/>
              </a:rPr>
              <a:t> of the </a:t>
            </a:r>
            <a:r>
              <a:rPr lang="pl-PL" sz="2200" dirty="0" err="1" smtClean="0">
                <a:latin typeface="Cooper Black" pitchFamily="18" charset="0"/>
              </a:rPr>
              <a:t>results</a:t>
            </a:r>
            <a:r>
              <a:rPr lang="pl-PL" sz="2200" dirty="0" smtClean="0">
                <a:latin typeface="Cooper Black" pitchFamily="18" charset="0"/>
              </a:rPr>
              <a:t> of </a:t>
            </a:r>
            <a:r>
              <a:rPr lang="pl-PL" sz="2200" dirty="0" err="1" smtClean="0">
                <a:latin typeface="Cooper Black" pitchFamily="18" charset="0"/>
              </a:rPr>
              <a:t>psychological</a:t>
            </a:r>
            <a:r>
              <a:rPr lang="pl-PL" sz="2200" dirty="0" smtClean="0">
                <a:latin typeface="Cooper Black" pitchFamily="18" charset="0"/>
              </a:rPr>
              <a:t>, </a:t>
            </a:r>
            <a:r>
              <a:rPr lang="pl-PL" sz="2200" dirty="0" err="1" smtClean="0">
                <a:latin typeface="Cooper Black" pitchFamily="18" charset="0"/>
              </a:rPr>
              <a:t>educational</a:t>
            </a:r>
            <a:r>
              <a:rPr lang="pl-PL" sz="2200" dirty="0" smtClean="0">
                <a:latin typeface="Cooper Black" pitchFamily="18" charset="0"/>
              </a:rPr>
              <a:t> and </a:t>
            </a:r>
            <a:r>
              <a:rPr lang="pl-PL" sz="2200" dirty="0" err="1" smtClean="0">
                <a:latin typeface="Cooper Black" pitchFamily="18" charset="0"/>
              </a:rPr>
              <a:t>medical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research</a:t>
            </a:r>
            <a:r>
              <a:rPr lang="pl-PL" sz="2200" dirty="0" smtClean="0">
                <a:latin typeface="Cooper Black" pitchFamily="18" charset="0"/>
              </a:rPr>
              <a:t>.</a:t>
            </a:r>
          </a:p>
          <a:p>
            <a:pPr marL="0" indent="0" algn="just">
              <a:buNone/>
            </a:pPr>
            <a:endParaRPr lang="pl-PL" sz="2200" dirty="0" smtClean="0">
              <a:latin typeface="Cooper Black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pl-PL" sz="2200" dirty="0" smtClean="0">
                <a:latin typeface="Cooper Black" pitchFamily="18" charset="0"/>
              </a:rPr>
              <a:t>The </a:t>
            </a:r>
            <a:r>
              <a:rPr lang="pl-PL" sz="2200" dirty="0" err="1" smtClean="0">
                <a:latin typeface="Cooper Black" pitchFamily="18" charset="0"/>
              </a:rPr>
              <a:t>majority</a:t>
            </a:r>
            <a:r>
              <a:rPr lang="pl-PL" sz="2200" dirty="0" smtClean="0">
                <a:latin typeface="Cooper Black" pitchFamily="18" charset="0"/>
              </a:rPr>
              <a:t> of </a:t>
            </a:r>
            <a:r>
              <a:rPr lang="pl-PL" sz="2200" dirty="0" err="1" smtClean="0">
                <a:latin typeface="Cooper Black" pitchFamily="18" charset="0"/>
              </a:rPr>
              <a:t>children</a:t>
            </a:r>
            <a:r>
              <a:rPr lang="pl-PL" sz="2200" dirty="0" smtClean="0">
                <a:latin typeface="Cooper Black" pitchFamily="18" charset="0"/>
              </a:rPr>
              <a:t> with </a:t>
            </a:r>
            <a:r>
              <a:rPr lang="pl-PL" sz="2200" dirty="0" err="1" smtClean="0">
                <a:latin typeface="Cooper Black" pitchFamily="18" charset="0"/>
              </a:rPr>
              <a:t>special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needs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study</a:t>
            </a:r>
            <a:r>
              <a:rPr lang="pl-PL" sz="2200" dirty="0" smtClean="0">
                <a:latin typeface="Cooper Black" pitchFamily="18" charset="0"/>
              </a:rPr>
              <a:t> in </a:t>
            </a:r>
            <a:r>
              <a:rPr lang="pl-PL" sz="2200" dirty="0" err="1" smtClean="0">
                <a:latin typeface="Cooper Black" pitchFamily="18" charset="0"/>
              </a:rPr>
              <a:t>special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schools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or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special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classes</a:t>
            </a:r>
            <a:r>
              <a:rPr lang="pl-PL" sz="2200" dirty="0" smtClean="0">
                <a:latin typeface="Cooper Black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9077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56771" y="476672"/>
            <a:ext cx="6439565" cy="2905506"/>
          </a:xfrm>
        </p:spPr>
        <p:txBody>
          <a:bodyPr>
            <a:normAutofit/>
          </a:bodyPr>
          <a:lstStyle/>
          <a:p>
            <a:r>
              <a:rPr lang="pl-PL" sz="5000" dirty="0" err="1" smtClean="0">
                <a:solidFill>
                  <a:srgbClr val="C00000"/>
                </a:solidFill>
                <a:latin typeface="Cooper Black" panose="0208090404030B020404" pitchFamily="18" charset="0"/>
              </a:rPr>
              <a:t>Stages</a:t>
            </a:r>
            <a:r>
              <a:rPr lang="pl-PL" sz="5000" dirty="0">
                <a:solidFill>
                  <a:srgbClr val="C00000"/>
                </a:solidFill>
                <a:latin typeface="Cooper Black" panose="0208090404030B020404" pitchFamily="18" charset="0"/>
              </a:rPr>
              <a:t> </a:t>
            </a:r>
            <a:r>
              <a:rPr lang="pl-PL" sz="5000" dirty="0" smtClean="0">
                <a:solidFill>
                  <a:srgbClr val="C00000"/>
                </a:solidFill>
                <a:latin typeface="Cooper Black" panose="0208090404030B020404" pitchFamily="18" charset="0"/>
              </a:rPr>
              <a:t/>
            </a:r>
            <a:br>
              <a:rPr lang="pl-PL" sz="5000" dirty="0" smtClean="0">
                <a:solidFill>
                  <a:srgbClr val="C00000"/>
                </a:solidFill>
                <a:latin typeface="Cooper Black" panose="0208090404030B020404" pitchFamily="18" charset="0"/>
              </a:rPr>
            </a:br>
            <a:r>
              <a:rPr lang="pl-PL" sz="5000" dirty="0" smtClean="0">
                <a:solidFill>
                  <a:srgbClr val="C00000"/>
                </a:solidFill>
                <a:latin typeface="Cooper Black" panose="0208090404030B020404" pitchFamily="18" charset="0"/>
              </a:rPr>
              <a:t>of </a:t>
            </a:r>
            <a:r>
              <a:rPr lang="pl-PL" sz="5000" dirty="0" err="1" smtClean="0">
                <a:solidFill>
                  <a:srgbClr val="C00000"/>
                </a:solidFill>
                <a:latin typeface="Cooper Black" panose="0208090404030B020404" pitchFamily="18" charset="0"/>
              </a:rPr>
              <a:t>Education</a:t>
            </a:r>
            <a:r>
              <a:rPr lang="pl-PL" sz="5000" dirty="0" smtClean="0">
                <a:solidFill>
                  <a:srgbClr val="C00000"/>
                </a:solidFill>
                <a:latin typeface="Cooper Black" panose="0208090404030B020404" pitchFamily="18" charset="0"/>
              </a:rPr>
              <a:t> </a:t>
            </a:r>
            <a:br>
              <a:rPr lang="pl-PL" sz="5000" dirty="0" smtClean="0">
                <a:solidFill>
                  <a:srgbClr val="C00000"/>
                </a:solidFill>
                <a:latin typeface="Cooper Black" panose="0208090404030B020404" pitchFamily="18" charset="0"/>
              </a:rPr>
            </a:br>
            <a:r>
              <a:rPr lang="pl-PL" sz="5000" dirty="0" smtClean="0">
                <a:solidFill>
                  <a:srgbClr val="C00000"/>
                </a:solidFill>
                <a:latin typeface="Cooper Black" panose="0208090404030B020404" pitchFamily="18" charset="0"/>
              </a:rPr>
              <a:t>in Poland</a:t>
            </a:r>
            <a:endParaRPr lang="pl-PL" sz="5000" dirty="0">
              <a:solidFill>
                <a:srgbClr val="C00000"/>
              </a:solidFill>
              <a:latin typeface="Cooper Black" panose="0208090404030B020404" pitchFamily="18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828448"/>
            <a:ext cx="2376264" cy="2376264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971600" y="3284984"/>
            <a:ext cx="50405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pl-PL" sz="2200" dirty="0" err="1" smtClean="0">
                <a:latin typeface="Cooper Black" panose="0208090404030B020404" pitchFamily="18" charset="0"/>
              </a:rPr>
              <a:t>Nursery</a:t>
            </a:r>
            <a:r>
              <a:rPr lang="pl-PL" sz="2200" dirty="0" smtClean="0">
                <a:latin typeface="Cooper Black" panose="0208090404030B020404" pitchFamily="18" charset="0"/>
              </a:rPr>
              <a:t> Schools</a:t>
            </a:r>
          </a:p>
          <a:p>
            <a:pPr marL="342900" indent="-342900">
              <a:buFontTx/>
              <a:buChar char="-"/>
            </a:pPr>
            <a:r>
              <a:rPr lang="pl-PL" sz="2200" dirty="0" err="1" smtClean="0">
                <a:latin typeface="Cooper Black" panose="0208090404030B020404" pitchFamily="18" charset="0"/>
              </a:rPr>
              <a:t>Primary</a:t>
            </a:r>
            <a:r>
              <a:rPr lang="pl-PL" sz="2200" dirty="0" smtClean="0">
                <a:latin typeface="Cooper Black" panose="0208090404030B020404" pitchFamily="18" charset="0"/>
              </a:rPr>
              <a:t> Schools</a:t>
            </a:r>
          </a:p>
          <a:p>
            <a:pPr marL="342900" indent="-342900">
              <a:buFontTx/>
              <a:buChar char="-"/>
            </a:pPr>
            <a:r>
              <a:rPr lang="pl-PL" sz="2200" dirty="0" err="1" smtClean="0">
                <a:latin typeface="Cooper Black" panose="0208090404030B020404" pitchFamily="18" charset="0"/>
              </a:rPr>
              <a:t>Secondary</a:t>
            </a:r>
            <a:r>
              <a:rPr lang="pl-PL" sz="2200" dirty="0" smtClean="0">
                <a:latin typeface="Cooper Black" panose="0208090404030B020404" pitchFamily="18" charset="0"/>
              </a:rPr>
              <a:t> Schools</a:t>
            </a:r>
          </a:p>
          <a:p>
            <a:pPr marL="342900" indent="-342900">
              <a:buFontTx/>
              <a:buChar char="-"/>
            </a:pPr>
            <a:r>
              <a:rPr lang="pl-PL" sz="2200" dirty="0" err="1" smtClean="0">
                <a:latin typeface="Cooper Black" panose="0208090404030B020404" pitchFamily="18" charset="0"/>
              </a:rPr>
              <a:t>Higher</a:t>
            </a:r>
            <a:r>
              <a:rPr lang="pl-PL" sz="2200" dirty="0" smtClean="0">
                <a:latin typeface="Cooper Black" panose="0208090404030B020404" pitchFamily="18" charset="0"/>
              </a:rPr>
              <a:t> </a:t>
            </a:r>
            <a:r>
              <a:rPr lang="pl-PL" sz="2200" dirty="0" err="1" smtClean="0">
                <a:latin typeface="Cooper Black" panose="0208090404030B020404" pitchFamily="18" charset="0"/>
              </a:rPr>
              <a:t>Education</a:t>
            </a:r>
            <a:endParaRPr lang="pl-PL" sz="2200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20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85728"/>
            <a:ext cx="8229600" cy="1500198"/>
          </a:xfrm>
        </p:spPr>
        <p:txBody>
          <a:bodyPr>
            <a:noAutofit/>
          </a:bodyPr>
          <a:lstStyle/>
          <a:p>
            <a:r>
              <a:rPr lang="pl-PL" sz="6000" dirty="0" err="1" smtClean="0">
                <a:solidFill>
                  <a:srgbClr val="C00000"/>
                </a:solidFill>
                <a:latin typeface="Franklin Gothic Book" pitchFamily="34" charset="0"/>
              </a:rPr>
              <a:t>Teachers</a:t>
            </a:r>
            <a:endParaRPr lang="pl-PL" sz="6000" dirty="0">
              <a:solidFill>
                <a:srgbClr val="C00000"/>
              </a:solidFill>
              <a:latin typeface="Franklin Gothic Book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2000240"/>
            <a:ext cx="8406676" cy="13573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200" dirty="0" err="1">
                <a:latin typeface="Cooper Black" pitchFamily="18" charset="0"/>
              </a:rPr>
              <a:t>Teachers</a:t>
            </a:r>
            <a:r>
              <a:rPr lang="pl-PL" sz="2200" dirty="0">
                <a:latin typeface="Cooper Black" pitchFamily="18" charset="0"/>
              </a:rPr>
              <a:t> </a:t>
            </a:r>
            <a:r>
              <a:rPr lang="pl-PL" sz="2200" dirty="0" err="1">
                <a:latin typeface="Cooper Black" pitchFamily="18" charset="0"/>
              </a:rPr>
              <a:t>must</a:t>
            </a:r>
            <a:r>
              <a:rPr lang="pl-PL" sz="2200" dirty="0">
                <a:latin typeface="Cooper Black" pitchFamily="18" charset="0"/>
              </a:rPr>
              <a:t> </a:t>
            </a:r>
            <a:r>
              <a:rPr lang="pl-PL" sz="2200" dirty="0" err="1">
                <a:latin typeface="Cooper Black" pitchFamily="18" charset="0"/>
              </a:rPr>
              <a:t>have</a:t>
            </a:r>
            <a:r>
              <a:rPr lang="pl-PL" sz="2200" dirty="0">
                <a:latin typeface="Cooper Black" pitchFamily="18" charset="0"/>
              </a:rPr>
              <a:t> a </a:t>
            </a:r>
            <a:r>
              <a:rPr lang="pl-PL" sz="2200" dirty="0" err="1">
                <a:latin typeface="Cooper Black" pitchFamily="18" charset="0"/>
              </a:rPr>
              <a:t>university</a:t>
            </a:r>
            <a:r>
              <a:rPr lang="pl-PL" sz="2200" dirty="0">
                <a:latin typeface="Cooper Black" pitchFamily="18" charset="0"/>
              </a:rPr>
              <a:t> </a:t>
            </a:r>
            <a:r>
              <a:rPr lang="pl-PL" sz="2200" dirty="0" err="1">
                <a:latin typeface="Cooper Black" pitchFamily="18" charset="0"/>
              </a:rPr>
              <a:t>degree</a:t>
            </a:r>
            <a:r>
              <a:rPr lang="pl-PL" sz="2200" dirty="0">
                <a:latin typeface="Cooper Black" pitchFamily="18" charset="0"/>
              </a:rPr>
              <a:t>. The </a:t>
            </a:r>
            <a:r>
              <a:rPr lang="pl-PL" sz="2200" dirty="0" err="1">
                <a:latin typeface="Cooper Black" pitchFamily="18" charset="0"/>
              </a:rPr>
              <a:t>type</a:t>
            </a:r>
            <a:r>
              <a:rPr lang="pl-PL" sz="2200" dirty="0">
                <a:latin typeface="Cooper Black" pitchFamily="18" charset="0"/>
              </a:rPr>
              <a:t> of </a:t>
            </a:r>
            <a:r>
              <a:rPr lang="pl-PL" sz="2200" dirty="0" err="1" smtClean="0">
                <a:latin typeface="Cooper Black" pitchFamily="18" charset="0"/>
              </a:rPr>
              <a:t>required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>
                <a:latin typeface="Cooper Black" pitchFamily="18" charset="0"/>
              </a:rPr>
              <a:t>studies</a:t>
            </a:r>
            <a:r>
              <a:rPr lang="pl-PL" sz="2200" dirty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depend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>
                <a:latin typeface="Cooper Black" pitchFamily="18" charset="0"/>
              </a:rPr>
              <a:t>on the </a:t>
            </a:r>
            <a:r>
              <a:rPr lang="pl-PL" sz="2200" dirty="0" err="1">
                <a:latin typeface="Cooper Black" pitchFamily="18" charset="0"/>
              </a:rPr>
              <a:t>stage</a:t>
            </a:r>
            <a:r>
              <a:rPr lang="pl-PL" sz="2200" dirty="0">
                <a:latin typeface="Cooper Black" pitchFamily="18" charset="0"/>
              </a:rPr>
              <a:t> of </a:t>
            </a:r>
            <a:r>
              <a:rPr lang="pl-PL" sz="2200" dirty="0" err="1">
                <a:latin typeface="Cooper Black" pitchFamily="18" charset="0"/>
              </a:rPr>
              <a:t>teaching</a:t>
            </a:r>
            <a:r>
              <a:rPr lang="pl-PL" sz="2200" dirty="0" smtClean="0">
                <a:latin typeface="Cooper Black" pitchFamily="18" charset="0"/>
              </a:rPr>
              <a:t>.</a:t>
            </a:r>
          </a:p>
          <a:p>
            <a:pPr marL="0" indent="0">
              <a:buNone/>
            </a:pPr>
            <a:endParaRPr lang="pl-PL" sz="2200" dirty="0" smtClean="0">
              <a:latin typeface="Cooper Black" pitchFamily="18" charset="0"/>
            </a:endParaRPr>
          </a:p>
          <a:p>
            <a:pPr marL="0" indent="0">
              <a:buNone/>
            </a:pPr>
            <a:endParaRPr lang="pl-PL" sz="2200" dirty="0" smtClean="0">
              <a:latin typeface="Cooper Black" pitchFamily="18" charset="0"/>
            </a:endParaRPr>
          </a:p>
          <a:p>
            <a:pPr marL="0" indent="0">
              <a:buNone/>
            </a:pPr>
            <a:endParaRPr lang="pl-PL" sz="2200" dirty="0" smtClean="0">
              <a:latin typeface="Cooper Black" pitchFamily="18" charset="0"/>
            </a:endParaRPr>
          </a:p>
          <a:p>
            <a:pPr marL="0" indent="0">
              <a:buNone/>
            </a:pPr>
            <a:endParaRPr lang="pl-PL" sz="2200" dirty="0" smtClean="0">
              <a:latin typeface="Cooper Black" pitchFamily="18" charset="0"/>
            </a:endParaRPr>
          </a:p>
          <a:p>
            <a:pPr marL="0" indent="0">
              <a:buNone/>
            </a:pPr>
            <a:endParaRPr lang="pl-PL" sz="2200" dirty="0" smtClean="0">
              <a:latin typeface="Cooper Black" pitchFamily="18" charset="0"/>
            </a:endParaRP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251520" y="2678901"/>
            <a:ext cx="87129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000" dirty="0" smtClean="0">
              <a:latin typeface="Cooper Black" pitchFamily="18" charset="0"/>
            </a:endParaRPr>
          </a:p>
          <a:p>
            <a:pPr algn="just"/>
            <a:r>
              <a:rPr lang="pl-PL" sz="2000" dirty="0" err="1" smtClean="0">
                <a:latin typeface="Cooper Black" pitchFamily="18" charset="0"/>
              </a:rPr>
              <a:t>Teachers</a:t>
            </a:r>
            <a:r>
              <a:rPr lang="pl-PL" sz="2000" dirty="0" smtClean="0">
                <a:latin typeface="Cooper Black" pitchFamily="18" charset="0"/>
              </a:rPr>
              <a:t> </a:t>
            </a:r>
            <a:r>
              <a:rPr lang="pl-PL" sz="2000" dirty="0" err="1" smtClean="0">
                <a:latin typeface="Cooper Black" pitchFamily="18" charset="0"/>
              </a:rPr>
              <a:t>ougth</a:t>
            </a:r>
            <a:r>
              <a:rPr lang="pl-PL" sz="2000" dirty="0" smtClean="0">
                <a:latin typeface="Cooper Black" pitchFamily="18" charset="0"/>
              </a:rPr>
              <a:t> to </a:t>
            </a:r>
            <a:r>
              <a:rPr lang="pl-PL" sz="2000" dirty="0" err="1" smtClean="0">
                <a:latin typeface="Cooper Black" pitchFamily="18" charset="0"/>
              </a:rPr>
              <a:t>have</a:t>
            </a:r>
            <a:r>
              <a:rPr lang="pl-PL" sz="2000" dirty="0" smtClean="0">
                <a:latin typeface="Cooper Black" pitchFamily="18" charset="0"/>
              </a:rPr>
              <a:t> one of the </a:t>
            </a:r>
            <a:r>
              <a:rPr lang="pl-PL" sz="2000" dirty="0" err="1" smtClean="0">
                <a:latin typeface="Cooper Black" pitchFamily="18" charset="0"/>
              </a:rPr>
              <a:t>following</a:t>
            </a:r>
            <a:r>
              <a:rPr lang="pl-PL" sz="2000" dirty="0">
                <a:latin typeface="Cooper Black" pitchFamily="18" charset="0"/>
              </a:rPr>
              <a:t> </a:t>
            </a:r>
            <a:r>
              <a:rPr lang="pl-PL" sz="2000" dirty="0" err="1" smtClean="0">
                <a:latin typeface="Cooper Black" pitchFamily="18" charset="0"/>
              </a:rPr>
              <a:t>qualifications</a:t>
            </a:r>
            <a:r>
              <a:rPr lang="pl-PL" sz="2000" dirty="0" smtClean="0">
                <a:latin typeface="Cooper Black" pitchFamily="18" charset="0"/>
              </a:rPr>
              <a:t>:</a:t>
            </a:r>
          </a:p>
          <a:p>
            <a:pPr algn="just"/>
            <a:r>
              <a:rPr lang="pl-PL" sz="2000" dirty="0" smtClean="0">
                <a:latin typeface="Cooper Black" pitchFamily="18" charset="0"/>
              </a:rPr>
              <a:t>   - University </a:t>
            </a:r>
            <a:r>
              <a:rPr lang="pl-PL" sz="2000" dirty="0" err="1" smtClean="0">
                <a:latin typeface="Cooper Black" pitchFamily="18" charset="0"/>
              </a:rPr>
              <a:t>education</a:t>
            </a:r>
            <a:r>
              <a:rPr lang="pl-PL" sz="2000" dirty="0" smtClean="0">
                <a:latin typeface="Cooper Black" pitchFamily="18" charset="0"/>
              </a:rPr>
              <a:t> </a:t>
            </a:r>
            <a:r>
              <a:rPr lang="pl-PL" sz="2000" dirty="0" err="1" smtClean="0">
                <a:latin typeface="Cooper Black" pitchFamily="18" charset="0"/>
              </a:rPr>
              <a:t>or</a:t>
            </a:r>
            <a:r>
              <a:rPr lang="pl-PL" sz="2000" dirty="0" smtClean="0">
                <a:latin typeface="Cooper Black" pitchFamily="18" charset="0"/>
              </a:rPr>
              <a:t> </a:t>
            </a:r>
            <a:r>
              <a:rPr lang="pl-PL" sz="2000" dirty="0" err="1" smtClean="0">
                <a:latin typeface="Cooper Black" pitchFamily="18" charset="0"/>
              </a:rPr>
              <a:t>equivalent</a:t>
            </a:r>
            <a:r>
              <a:rPr lang="pl-PL" sz="2000" dirty="0" smtClean="0">
                <a:latin typeface="Cooper Black" pitchFamily="18" charset="0"/>
              </a:rPr>
              <a:t> </a:t>
            </a:r>
            <a:r>
              <a:rPr lang="pl-PL" sz="2000" dirty="0" err="1" smtClean="0">
                <a:latin typeface="Cooper Black" pitchFamily="18" charset="0"/>
              </a:rPr>
              <a:t>completed</a:t>
            </a:r>
            <a:r>
              <a:rPr lang="pl-PL" sz="2000" dirty="0" smtClean="0">
                <a:latin typeface="Cooper Black" pitchFamily="18" charset="0"/>
              </a:rPr>
              <a:t>(</a:t>
            </a:r>
            <a:r>
              <a:rPr lang="pl-PL" sz="2000" dirty="0" err="1" smtClean="0">
                <a:latin typeface="Cooper Black" pitchFamily="18" charset="0"/>
              </a:rPr>
              <a:t>Master’s</a:t>
            </a:r>
            <a:r>
              <a:rPr lang="pl-PL" sz="2000" dirty="0" smtClean="0">
                <a:latin typeface="Cooper Black" pitchFamily="18" charset="0"/>
              </a:rPr>
              <a:t> </a:t>
            </a:r>
            <a:r>
              <a:rPr lang="pl-PL" sz="2000" dirty="0" err="1" smtClean="0">
                <a:latin typeface="Cooper Black" pitchFamily="18" charset="0"/>
              </a:rPr>
              <a:t>degree</a:t>
            </a:r>
            <a:r>
              <a:rPr lang="pl-PL" sz="2000" dirty="0" smtClean="0">
                <a:latin typeface="Cooper Black" pitchFamily="18" charset="0"/>
              </a:rPr>
              <a:t>)</a:t>
            </a:r>
          </a:p>
          <a:p>
            <a:pPr algn="just"/>
            <a:r>
              <a:rPr lang="pl-PL" sz="2000" dirty="0" smtClean="0">
                <a:latin typeface="Cooper Black" pitchFamily="18" charset="0"/>
              </a:rPr>
              <a:t>   - </a:t>
            </a:r>
            <a:r>
              <a:rPr lang="pl-PL" sz="2000" dirty="0">
                <a:latin typeface="Cooper Black" pitchFamily="18" charset="0"/>
              </a:rPr>
              <a:t>3-year </a:t>
            </a:r>
            <a:r>
              <a:rPr lang="pl-PL" sz="2000" dirty="0" err="1" smtClean="0">
                <a:latin typeface="Cooper Black" pitchFamily="18" charset="0"/>
              </a:rPr>
              <a:t>teachers</a:t>
            </a:r>
            <a:r>
              <a:rPr lang="pl-PL" sz="2000" dirty="0" smtClean="0">
                <a:latin typeface="Cooper Black" pitchFamily="18" charset="0"/>
              </a:rPr>
              <a:t> </a:t>
            </a:r>
            <a:r>
              <a:rPr lang="pl-PL" sz="2000" dirty="0" err="1" smtClean="0">
                <a:latin typeface="Cooper Black" pitchFamily="18" charset="0"/>
              </a:rPr>
              <a:t>training</a:t>
            </a:r>
            <a:r>
              <a:rPr lang="pl-PL" sz="2000" dirty="0" smtClean="0">
                <a:latin typeface="Cooper Black" pitchFamily="18" charset="0"/>
              </a:rPr>
              <a:t> college </a:t>
            </a:r>
            <a:r>
              <a:rPr lang="pl-PL" sz="2000" dirty="0" err="1" smtClean="0">
                <a:latin typeface="Cooper Black" pitchFamily="18" charset="0"/>
              </a:rPr>
              <a:t>completed</a:t>
            </a:r>
            <a:r>
              <a:rPr lang="pl-PL" sz="2000" dirty="0" smtClean="0">
                <a:latin typeface="Cooper Black" pitchFamily="18" charset="0"/>
              </a:rPr>
              <a:t> (</a:t>
            </a:r>
            <a:r>
              <a:rPr lang="pl-PL" sz="2000" dirty="0" err="1" smtClean="0">
                <a:latin typeface="Cooper Black" pitchFamily="18" charset="0"/>
              </a:rPr>
              <a:t>Bachelor’s</a:t>
            </a:r>
            <a:r>
              <a:rPr lang="pl-PL" sz="2000" dirty="0" smtClean="0">
                <a:latin typeface="Cooper Black" pitchFamily="18" charset="0"/>
              </a:rPr>
              <a:t>  </a:t>
            </a:r>
            <a:r>
              <a:rPr lang="pl-PL" sz="2000" dirty="0" err="1" smtClean="0">
                <a:latin typeface="Cooper Black" pitchFamily="18" charset="0"/>
              </a:rPr>
              <a:t>degree</a:t>
            </a:r>
            <a:r>
              <a:rPr lang="pl-PL" sz="2000" dirty="0" smtClean="0">
                <a:latin typeface="Cooper Black" pitchFamily="18" charset="0"/>
              </a:rPr>
              <a:t>)</a:t>
            </a:r>
          </a:p>
          <a:p>
            <a:pPr marL="342900" indent="-342900" algn="just">
              <a:buFontTx/>
              <a:buChar char="-"/>
            </a:pPr>
            <a:endParaRPr lang="pl-PL" sz="2000" dirty="0" smtClean="0">
              <a:latin typeface="Cooper Black" pitchFamily="18" charset="0"/>
            </a:endParaRPr>
          </a:p>
          <a:p>
            <a:pPr algn="just"/>
            <a:r>
              <a:rPr lang="pl-PL" sz="2000" dirty="0" err="1">
                <a:latin typeface="Cooper Black" pitchFamily="18" charset="0"/>
              </a:rPr>
              <a:t>Teachers</a:t>
            </a:r>
            <a:r>
              <a:rPr lang="pl-PL" sz="2000" dirty="0">
                <a:latin typeface="Cooper Black" pitchFamily="18" charset="0"/>
              </a:rPr>
              <a:t> </a:t>
            </a:r>
            <a:r>
              <a:rPr lang="pl-PL" sz="2000" dirty="0" err="1">
                <a:latin typeface="Cooper Black" pitchFamily="18" charset="0"/>
              </a:rPr>
              <a:t>at</a:t>
            </a:r>
            <a:r>
              <a:rPr lang="pl-PL" sz="2000" dirty="0">
                <a:latin typeface="Cooper Black" pitchFamily="18" charset="0"/>
              </a:rPr>
              <a:t> </a:t>
            </a:r>
            <a:r>
              <a:rPr lang="pl-PL" sz="2000" dirty="0" err="1">
                <a:latin typeface="Cooper Black" pitchFamily="18" charset="0"/>
              </a:rPr>
              <a:t>each</a:t>
            </a:r>
            <a:r>
              <a:rPr lang="pl-PL" sz="2000" dirty="0">
                <a:latin typeface="Cooper Black" pitchFamily="18" charset="0"/>
              </a:rPr>
              <a:t> </a:t>
            </a:r>
            <a:r>
              <a:rPr lang="pl-PL" sz="2000" dirty="0" err="1">
                <a:latin typeface="Cooper Black" pitchFamily="18" charset="0"/>
              </a:rPr>
              <a:t>stage</a:t>
            </a:r>
            <a:r>
              <a:rPr lang="pl-PL" sz="2000" dirty="0">
                <a:latin typeface="Cooper Black" pitchFamily="18" charset="0"/>
              </a:rPr>
              <a:t> </a:t>
            </a:r>
            <a:r>
              <a:rPr lang="pl-PL" sz="2000" dirty="0" err="1">
                <a:latin typeface="Cooper Black" pitchFamily="18" charset="0"/>
              </a:rPr>
              <a:t>ought</a:t>
            </a:r>
            <a:r>
              <a:rPr lang="pl-PL" sz="2000" dirty="0">
                <a:latin typeface="Cooper Black" pitchFamily="18" charset="0"/>
              </a:rPr>
              <a:t> to </a:t>
            </a:r>
            <a:r>
              <a:rPr lang="pl-PL" sz="2000" dirty="0" err="1">
                <a:latin typeface="Cooper Black" pitchFamily="18" charset="0"/>
              </a:rPr>
              <a:t>have</a:t>
            </a:r>
            <a:r>
              <a:rPr lang="pl-PL" sz="2000" dirty="0">
                <a:latin typeface="Cooper Black" pitchFamily="18" charset="0"/>
              </a:rPr>
              <a:t> </a:t>
            </a:r>
            <a:r>
              <a:rPr lang="pl-PL" sz="2000" dirty="0" err="1">
                <a:latin typeface="Cooper Black" pitchFamily="18" charset="0"/>
              </a:rPr>
              <a:t>completed</a:t>
            </a:r>
            <a:r>
              <a:rPr lang="pl-PL" sz="2000" dirty="0">
                <a:latin typeface="Cooper Black" pitchFamily="18" charset="0"/>
              </a:rPr>
              <a:t> </a:t>
            </a:r>
            <a:r>
              <a:rPr lang="pl-PL" sz="2000" dirty="0" err="1">
                <a:latin typeface="Cooper Black" pitchFamily="18" charset="0"/>
              </a:rPr>
              <a:t>pedagogical</a:t>
            </a:r>
            <a:r>
              <a:rPr lang="pl-PL" sz="2000" dirty="0">
                <a:latin typeface="Cooper Black" pitchFamily="18" charset="0"/>
              </a:rPr>
              <a:t> </a:t>
            </a:r>
            <a:r>
              <a:rPr lang="pl-PL" sz="2000" dirty="0" err="1">
                <a:latin typeface="Cooper Black" pitchFamily="18" charset="0"/>
              </a:rPr>
              <a:t>training</a:t>
            </a:r>
            <a:r>
              <a:rPr lang="pl-PL" sz="2000" dirty="0">
                <a:latin typeface="Cooper Black" pitchFamily="18" charset="0"/>
              </a:rPr>
              <a:t>/</a:t>
            </a:r>
            <a:r>
              <a:rPr lang="pl-PL" sz="2000" dirty="0" err="1">
                <a:latin typeface="Cooper Black" pitchFamily="18" charset="0"/>
              </a:rPr>
              <a:t>teacher</a:t>
            </a:r>
            <a:r>
              <a:rPr lang="pl-PL" sz="2000" dirty="0">
                <a:latin typeface="Cooper Black" pitchFamily="18" charset="0"/>
              </a:rPr>
              <a:t> </a:t>
            </a:r>
            <a:r>
              <a:rPr lang="pl-PL" sz="2000" dirty="0" err="1">
                <a:latin typeface="Cooper Black" pitchFamily="18" charset="0"/>
              </a:rPr>
              <a:t>education</a:t>
            </a:r>
            <a:r>
              <a:rPr lang="pl-PL" sz="2000" dirty="0">
                <a:latin typeface="Cooper Black" pitchFamily="18" charset="0"/>
              </a:rPr>
              <a:t> </a:t>
            </a:r>
            <a:r>
              <a:rPr lang="pl-PL" sz="2000" dirty="0" err="1">
                <a:latin typeface="Cooper Black" pitchFamily="18" charset="0"/>
              </a:rPr>
              <a:t>faculties</a:t>
            </a:r>
            <a:r>
              <a:rPr lang="pl-PL" sz="2000" dirty="0">
                <a:latin typeface="Cooper Black" pitchFamily="18" charset="0"/>
              </a:rPr>
              <a:t>  and a </a:t>
            </a:r>
            <a:r>
              <a:rPr lang="pl-PL" sz="2000" dirty="0" err="1">
                <a:latin typeface="Cooper Black" pitchFamily="18" charset="0"/>
              </a:rPr>
              <a:t>particular</a:t>
            </a:r>
            <a:r>
              <a:rPr lang="pl-PL" sz="2000" dirty="0">
                <a:latin typeface="Cooper Black" pitchFamily="18" charset="0"/>
              </a:rPr>
              <a:t> </a:t>
            </a:r>
            <a:r>
              <a:rPr lang="pl-PL" sz="2000" dirty="0" err="1">
                <a:latin typeface="Cooper Black" pitchFamily="18" charset="0"/>
              </a:rPr>
              <a:t>subject</a:t>
            </a:r>
            <a:r>
              <a:rPr lang="pl-PL" sz="2000" dirty="0">
                <a:latin typeface="Cooper Black" pitchFamily="18" charset="0"/>
              </a:rPr>
              <a:t> </a:t>
            </a:r>
            <a:r>
              <a:rPr lang="pl-PL" sz="2000" dirty="0" err="1">
                <a:latin typeface="Cooper Black" pitchFamily="18" charset="0"/>
              </a:rPr>
              <a:t>they</a:t>
            </a:r>
            <a:r>
              <a:rPr lang="pl-PL" sz="2000" dirty="0">
                <a:latin typeface="Cooper Black" pitchFamily="18" charset="0"/>
              </a:rPr>
              <a:t> want to </a:t>
            </a:r>
            <a:r>
              <a:rPr lang="pl-PL" sz="2000" dirty="0" err="1">
                <a:latin typeface="Cooper Black" pitchFamily="18" charset="0"/>
              </a:rPr>
              <a:t>teach</a:t>
            </a:r>
            <a:r>
              <a:rPr lang="pl-PL" sz="2000" dirty="0">
                <a:latin typeface="Cooper Black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endParaRPr lang="pl-PL" sz="2000" dirty="0" smtClean="0"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02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6000" dirty="0" err="1" smtClean="0">
                <a:solidFill>
                  <a:srgbClr val="C00000"/>
                </a:solidFill>
                <a:latin typeface="Franklin Gothic Book" pitchFamily="34" charset="0"/>
              </a:rPr>
              <a:t>Current</a:t>
            </a:r>
            <a:r>
              <a:rPr lang="pl-PL" sz="6000" dirty="0" smtClean="0">
                <a:solidFill>
                  <a:srgbClr val="C00000"/>
                </a:solidFill>
                <a:latin typeface="Franklin Gothic Book" pitchFamily="34" charset="0"/>
              </a:rPr>
              <a:t> </a:t>
            </a:r>
            <a:r>
              <a:rPr lang="pl-PL" sz="6000" dirty="0" err="1" smtClean="0">
                <a:solidFill>
                  <a:srgbClr val="C00000"/>
                </a:solidFill>
                <a:latin typeface="Franklin Gothic Book" pitchFamily="34" charset="0"/>
              </a:rPr>
              <a:t>Reforms</a:t>
            </a:r>
            <a:r>
              <a:rPr lang="pl-PL" sz="6000" b="1" dirty="0" smtClean="0">
                <a:solidFill>
                  <a:srgbClr val="C00000"/>
                </a:solidFill>
                <a:latin typeface="Harlow Solid Italic" pitchFamily="82" charset="0"/>
              </a:rPr>
              <a:t> </a:t>
            </a:r>
            <a:endParaRPr lang="pl-PL" sz="6000" b="1" dirty="0">
              <a:solidFill>
                <a:srgbClr val="C00000"/>
              </a:solidFill>
              <a:latin typeface="Harlow Solid Italic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2276872"/>
            <a:ext cx="8420100" cy="39890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200" dirty="0" smtClean="0">
                <a:latin typeface="Cooper Black" pitchFamily="18" charset="0"/>
              </a:rPr>
              <a:t>The </a:t>
            </a:r>
            <a:r>
              <a:rPr lang="pl-PL" sz="2200" dirty="0" err="1" smtClean="0">
                <a:latin typeface="Cooper Black" pitchFamily="18" charset="0"/>
              </a:rPr>
              <a:t>presentation</a:t>
            </a:r>
            <a:r>
              <a:rPr lang="pl-PL" sz="2200" dirty="0" smtClean="0">
                <a:latin typeface="Cooper Black" pitchFamily="18" charset="0"/>
              </a:rPr>
              <a:t> was </a:t>
            </a:r>
            <a:r>
              <a:rPr lang="pl-PL" sz="2200" dirty="0" err="1" smtClean="0">
                <a:latin typeface="Cooper Black" pitchFamily="18" charset="0"/>
              </a:rPr>
              <a:t>prepared</a:t>
            </a:r>
            <a:r>
              <a:rPr lang="pl-PL" sz="2200" dirty="0" smtClean="0">
                <a:latin typeface="Cooper Black" pitchFamily="18" charset="0"/>
              </a:rPr>
              <a:t> on the </a:t>
            </a:r>
            <a:r>
              <a:rPr lang="pl-PL" sz="2200" dirty="0" err="1" smtClean="0">
                <a:latin typeface="Cooper Black" pitchFamily="18" charset="0"/>
              </a:rPr>
              <a:t>basis</a:t>
            </a:r>
            <a:r>
              <a:rPr lang="pl-PL" sz="2200" dirty="0" smtClean="0">
                <a:latin typeface="Cooper Black" pitchFamily="18" charset="0"/>
              </a:rPr>
              <a:t> of the reform from 2017 and the </a:t>
            </a:r>
            <a:r>
              <a:rPr lang="pl-PL" sz="2200" dirty="0" err="1" smtClean="0">
                <a:latin typeface="Cooper Black" pitchFamily="18" charset="0"/>
              </a:rPr>
              <a:t>present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school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year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is</a:t>
            </a:r>
            <a:r>
              <a:rPr lang="pl-PL" sz="2200" dirty="0" smtClean="0">
                <a:latin typeface="Cooper Black" pitchFamily="18" charset="0"/>
              </a:rPr>
              <a:t> the most </a:t>
            </a:r>
            <a:r>
              <a:rPr lang="pl-PL" sz="2200" dirty="0" err="1" smtClean="0">
                <a:latin typeface="Cooper Black" pitchFamily="18" charset="0"/>
              </a:rPr>
              <a:t>challenging</a:t>
            </a:r>
            <a:r>
              <a:rPr lang="pl-PL" sz="2200" dirty="0" smtClean="0">
                <a:latin typeface="Cooper Black" pitchFamily="18" charset="0"/>
              </a:rPr>
              <a:t> as </a:t>
            </a:r>
            <a:r>
              <a:rPr lang="pl-PL" sz="2200" dirty="0" err="1" smtClean="0">
                <a:latin typeface="Cooper Black" pitchFamily="18" charset="0"/>
              </a:rPr>
              <a:t>it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combines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both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systems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before</a:t>
            </a:r>
            <a:r>
              <a:rPr lang="pl-PL" sz="2200" dirty="0" smtClean="0">
                <a:latin typeface="Cooper Black" pitchFamily="18" charset="0"/>
              </a:rPr>
              <a:t> and </a:t>
            </a:r>
            <a:r>
              <a:rPr lang="pl-PL" sz="2200" dirty="0" err="1" smtClean="0">
                <a:latin typeface="Cooper Black" pitchFamily="18" charset="0"/>
              </a:rPr>
              <a:t>after</a:t>
            </a:r>
            <a:r>
              <a:rPr lang="pl-PL" sz="2200" dirty="0" smtClean="0">
                <a:latin typeface="Cooper Black" pitchFamily="18" charset="0"/>
              </a:rPr>
              <a:t> the </a:t>
            </a:r>
            <a:r>
              <a:rPr lang="pl-PL" sz="2200" dirty="0" err="1" smtClean="0">
                <a:latin typeface="Cooper Black" pitchFamily="18" charset="0"/>
              </a:rPr>
              <a:t>change</a:t>
            </a:r>
            <a:r>
              <a:rPr lang="pl-PL" sz="2200" dirty="0" smtClean="0">
                <a:latin typeface="Cooper Black" pitchFamily="18" charset="0"/>
              </a:rPr>
              <a:t>.</a:t>
            </a:r>
            <a:endParaRPr lang="pl-PL" sz="2200" dirty="0"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11992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l-PL" sz="7200" i="1" dirty="0" smtClean="0">
              <a:latin typeface="Franklin Gothic Book" pitchFamily="34" charset="0"/>
            </a:endParaRPr>
          </a:p>
          <a:p>
            <a:pPr>
              <a:buNone/>
            </a:pPr>
            <a:endParaRPr lang="pl-PL" sz="7200" i="1" dirty="0" smtClean="0">
              <a:latin typeface="Franklin Gothic Book" pitchFamily="34" charset="0"/>
            </a:endParaRPr>
          </a:p>
          <a:p>
            <a:pPr>
              <a:buNone/>
            </a:pPr>
            <a:r>
              <a:rPr lang="pl-PL" sz="7200" i="1" dirty="0" smtClean="0">
                <a:latin typeface="Franklin Gothic Book" pitchFamily="34" charset="0"/>
              </a:rPr>
              <a:t>             THANK </a:t>
            </a:r>
            <a:r>
              <a:rPr lang="pl-PL" sz="7200" i="1" dirty="0" smtClean="0">
                <a:latin typeface="Franklin Gothic Book" pitchFamily="34" charset="0"/>
              </a:rPr>
              <a:t>YOU</a:t>
            </a:r>
            <a:endParaRPr lang="pl-PL" sz="72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7544" y="764704"/>
            <a:ext cx="7772400" cy="1470025"/>
          </a:xfrm>
        </p:spPr>
        <p:txBody>
          <a:bodyPr>
            <a:noAutofit/>
          </a:bodyPr>
          <a:lstStyle/>
          <a:p>
            <a:r>
              <a:rPr lang="pl-PL" sz="7200" dirty="0" smtClean="0">
                <a:solidFill>
                  <a:srgbClr val="C00000"/>
                </a:solidFill>
                <a:latin typeface="Franklin Gothic Book" pitchFamily="34" charset="0"/>
              </a:rPr>
              <a:t>  </a:t>
            </a:r>
            <a:r>
              <a:rPr lang="pl-PL" sz="7200" dirty="0" err="1" smtClean="0">
                <a:solidFill>
                  <a:srgbClr val="C00000"/>
                </a:solidFill>
                <a:latin typeface="Franklin Gothic Book" pitchFamily="34" charset="0"/>
              </a:rPr>
              <a:t>Nursery</a:t>
            </a:r>
            <a:r>
              <a:rPr lang="pl-PL" sz="7200" dirty="0" smtClean="0">
                <a:solidFill>
                  <a:srgbClr val="C00000"/>
                </a:solidFill>
                <a:latin typeface="Franklin Gothic Book" pitchFamily="34" charset="0"/>
              </a:rPr>
              <a:t> </a:t>
            </a:r>
            <a:r>
              <a:rPr lang="pl-PL" sz="7200" dirty="0" err="1" smtClean="0">
                <a:solidFill>
                  <a:srgbClr val="C00000"/>
                </a:solidFill>
                <a:latin typeface="Franklin Gothic Book" pitchFamily="34" charset="0"/>
              </a:rPr>
              <a:t>Education</a:t>
            </a:r>
            <a:endParaRPr lang="pl-PL" sz="7200" dirty="0">
              <a:solidFill>
                <a:srgbClr val="C00000"/>
              </a:solidFill>
              <a:latin typeface="Franklin Gothic Book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11560" y="4735367"/>
            <a:ext cx="7920879" cy="1752600"/>
          </a:xfrm>
        </p:spPr>
        <p:txBody>
          <a:bodyPr>
            <a:normAutofit/>
          </a:bodyPr>
          <a:lstStyle/>
          <a:p>
            <a:endParaRPr lang="pl-PL" sz="2800" dirty="0" smtClean="0">
              <a:solidFill>
                <a:schemeClr val="tx1"/>
              </a:solidFill>
              <a:latin typeface="Cooper Black" pitchFamily="18" charset="0"/>
            </a:endParaRPr>
          </a:p>
          <a:p>
            <a:r>
              <a:rPr lang="pl-PL" sz="2400" dirty="0" err="1" smtClean="0">
                <a:solidFill>
                  <a:schemeClr val="tx1"/>
                </a:solidFill>
                <a:latin typeface="Cooper Black" pitchFamily="18" charset="0"/>
              </a:rPr>
              <a:t>This</a:t>
            </a:r>
            <a:r>
              <a:rPr lang="pl-PL" sz="2400" dirty="0" smtClean="0">
                <a:solidFill>
                  <a:schemeClr val="tx1"/>
                </a:solidFill>
                <a:latin typeface="Cooper Black" pitchFamily="18" charset="0"/>
              </a:rPr>
              <a:t> </a:t>
            </a:r>
            <a:r>
              <a:rPr lang="pl-PL" sz="2400" dirty="0" err="1" smtClean="0">
                <a:solidFill>
                  <a:schemeClr val="tx1"/>
                </a:solidFill>
                <a:latin typeface="Cooper Black" pitchFamily="18" charset="0"/>
              </a:rPr>
              <a:t>stage</a:t>
            </a:r>
            <a:r>
              <a:rPr lang="pl-PL" sz="2400" dirty="0" smtClean="0">
                <a:solidFill>
                  <a:schemeClr val="tx1"/>
                </a:solidFill>
                <a:latin typeface="Cooper Black" pitchFamily="18" charset="0"/>
              </a:rPr>
              <a:t> </a:t>
            </a:r>
            <a:r>
              <a:rPr lang="pl-PL" sz="2400" dirty="0" err="1" smtClean="0">
                <a:solidFill>
                  <a:schemeClr val="tx1"/>
                </a:solidFill>
                <a:latin typeface="Cooper Black" pitchFamily="18" charset="0"/>
              </a:rPr>
              <a:t>is</a:t>
            </a:r>
            <a:r>
              <a:rPr lang="pl-PL" sz="2400" dirty="0" smtClean="0">
                <a:solidFill>
                  <a:schemeClr val="tx1"/>
                </a:solidFill>
                <a:latin typeface="Cooper Black" pitchFamily="18" charset="0"/>
              </a:rPr>
              <a:t> the first one of the </a:t>
            </a:r>
            <a:r>
              <a:rPr lang="pl-PL" sz="2400" dirty="0" err="1" smtClean="0">
                <a:solidFill>
                  <a:schemeClr val="tx1"/>
                </a:solidFill>
                <a:latin typeface="Cooper Black" pitchFamily="18" charset="0"/>
              </a:rPr>
              <a:t>educational</a:t>
            </a:r>
            <a:r>
              <a:rPr lang="pl-PL" sz="2400" dirty="0" smtClean="0">
                <a:solidFill>
                  <a:schemeClr val="tx1"/>
                </a:solidFill>
                <a:latin typeface="Cooper Black" pitchFamily="18" charset="0"/>
              </a:rPr>
              <a:t> system </a:t>
            </a:r>
            <a:r>
              <a:rPr lang="pl-PL" sz="2400" dirty="0" err="1" smtClean="0">
                <a:solidFill>
                  <a:schemeClr val="tx1"/>
                </a:solidFill>
                <a:latin typeface="Cooper Black" pitchFamily="18" charset="0"/>
              </a:rPr>
              <a:t>in</a:t>
            </a:r>
            <a:r>
              <a:rPr lang="pl-PL" sz="2400" dirty="0" smtClean="0">
                <a:solidFill>
                  <a:schemeClr val="tx1"/>
                </a:solidFill>
                <a:latin typeface="Cooper Black" pitchFamily="18" charset="0"/>
              </a:rPr>
              <a:t> Poland.</a:t>
            </a:r>
            <a:endParaRPr lang="pl-PL" sz="2400" dirty="0">
              <a:solidFill>
                <a:schemeClr val="tx1"/>
              </a:solidFill>
              <a:latin typeface="Cooper Black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924945"/>
            <a:ext cx="2576943" cy="19830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656" y="2924945"/>
            <a:ext cx="2550560" cy="19100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923373"/>
            <a:ext cx="2552661" cy="19116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18071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723932" y="548680"/>
            <a:ext cx="783150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pl-PL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oper Black" pitchFamily="18" charset="0"/>
              </a:rPr>
              <a:t>Nursery</a:t>
            </a:r>
            <a:r>
              <a:rPr lang="pl-PL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oper Black" pitchFamily="18" charset="0"/>
              </a:rPr>
              <a:t> </a:t>
            </a:r>
            <a:r>
              <a:rPr lang="pl-PL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oper Black" pitchFamily="18" charset="0"/>
              </a:rPr>
              <a:t>education</a:t>
            </a:r>
            <a:r>
              <a:rPr lang="pl-PL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oper Black" pitchFamily="18" charset="0"/>
              </a:rPr>
              <a:t> </a:t>
            </a:r>
            <a:r>
              <a:rPr lang="pl-PL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oper Black" pitchFamily="18" charset="0"/>
              </a:rPr>
              <a:t>applies</a:t>
            </a:r>
            <a:r>
              <a:rPr lang="pl-PL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oper Black" pitchFamily="18" charset="0"/>
              </a:rPr>
              <a:t> to </a:t>
            </a:r>
            <a:r>
              <a:rPr lang="pl-PL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oper Black" pitchFamily="18" charset="0"/>
              </a:rPr>
              <a:t>children</a:t>
            </a:r>
            <a:r>
              <a:rPr lang="pl-PL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oper Black" pitchFamily="18" charset="0"/>
              </a:rPr>
              <a:t> </a:t>
            </a:r>
            <a:r>
              <a:rPr lang="pl-PL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oper Black" pitchFamily="18" charset="0"/>
              </a:rPr>
              <a:t>between</a:t>
            </a:r>
            <a:r>
              <a:rPr lang="pl-PL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oper Black" pitchFamily="18" charset="0"/>
              </a:rPr>
              <a:t> </a:t>
            </a:r>
            <a:br>
              <a:rPr lang="pl-PL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oper Black" pitchFamily="18" charset="0"/>
              </a:rPr>
            </a:br>
            <a:r>
              <a:rPr lang="pl-PL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oper Black" pitchFamily="18" charset="0"/>
              </a:rPr>
              <a:t>3 and 6 </a:t>
            </a:r>
            <a:r>
              <a:rPr lang="pl-PL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oper Black" pitchFamily="18" charset="0"/>
              </a:rPr>
              <a:t>years</a:t>
            </a:r>
            <a:r>
              <a:rPr lang="pl-PL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oper Black" pitchFamily="18" charset="0"/>
              </a:rPr>
              <a:t> old.</a:t>
            </a:r>
          </a:p>
          <a:p>
            <a:pPr algn="just"/>
            <a:endParaRPr lang="pl-PL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Cooper Black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pl-PL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oper Black" pitchFamily="18" charset="0"/>
              </a:rPr>
              <a:t>From 2004/2005 </a:t>
            </a:r>
            <a:r>
              <a:rPr lang="pl-PL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oper Black" pitchFamily="18" charset="0"/>
              </a:rPr>
              <a:t>all</a:t>
            </a:r>
            <a:r>
              <a:rPr lang="pl-PL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oper Black" pitchFamily="18" charset="0"/>
              </a:rPr>
              <a:t> </a:t>
            </a:r>
            <a:r>
              <a:rPr lang="pl-PL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oper Black" pitchFamily="18" charset="0"/>
              </a:rPr>
              <a:t>six-year-old</a:t>
            </a:r>
            <a:r>
              <a:rPr lang="pl-PL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oper Black" pitchFamily="18" charset="0"/>
              </a:rPr>
              <a:t> </a:t>
            </a:r>
            <a:r>
              <a:rPr lang="pl-PL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oper Black" pitchFamily="18" charset="0"/>
              </a:rPr>
              <a:t>children</a:t>
            </a:r>
            <a:r>
              <a:rPr lang="pl-PL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oper Black" pitchFamily="18" charset="0"/>
              </a:rPr>
              <a:t> </a:t>
            </a:r>
            <a:r>
              <a:rPr lang="pl-PL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oper Black" pitchFamily="18" charset="0"/>
              </a:rPr>
              <a:t>attend</a:t>
            </a:r>
            <a:r>
              <a:rPr lang="pl-PL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oper Black" pitchFamily="18" charset="0"/>
              </a:rPr>
              <a:t> </a:t>
            </a:r>
            <a:br>
              <a:rPr lang="pl-PL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oper Black" pitchFamily="18" charset="0"/>
              </a:rPr>
            </a:br>
            <a:r>
              <a:rPr lang="pl-PL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oper Black" pitchFamily="18" charset="0"/>
              </a:rPr>
              <a:t>a </a:t>
            </a:r>
            <a:r>
              <a:rPr lang="pl-PL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oper Black" pitchFamily="18" charset="0"/>
              </a:rPr>
              <a:t>compulsory</a:t>
            </a:r>
            <a:r>
              <a:rPr lang="pl-PL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oper Black" pitchFamily="18" charset="0"/>
              </a:rPr>
              <a:t> </a:t>
            </a:r>
            <a:r>
              <a:rPr lang="pl-PL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oper Black" pitchFamily="18" charset="0"/>
              </a:rPr>
              <a:t>„0 </a:t>
            </a:r>
            <a:r>
              <a:rPr lang="pl-PL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oper Black" pitchFamily="18" charset="0"/>
              </a:rPr>
              <a:t>grade</a:t>
            </a:r>
            <a:r>
              <a:rPr lang="pl-PL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oper Black" pitchFamily="18" charset="0"/>
              </a:rPr>
              <a:t>”, </a:t>
            </a:r>
            <a:r>
              <a:rPr lang="pl-PL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oper Black" pitchFamily="18" charset="0"/>
              </a:rPr>
              <a:t>which</a:t>
            </a:r>
            <a:r>
              <a:rPr lang="pl-PL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oper Black" pitchFamily="18" charset="0"/>
              </a:rPr>
              <a:t> </a:t>
            </a:r>
            <a:r>
              <a:rPr lang="pl-PL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oper Black" pitchFamily="18" charset="0"/>
              </a:rPr>
              <a:t>is</a:t>
            </a:r>
            <a:r>
              <a:rPr lang="pl-PL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oper Black" pitchFamily="18" charset="0"/>
              </a:rPr>
              <a:t> to </a:t>
            </a:r>
            <a:r>
              <a:rPr lang="pl-PL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oper Black" pitchFamily="18" charset="0"/>
              </a:rPr>
              <a:t>prepare</a:t>
            </a:r>
            <a:r>
              <a:rPr lang="pl-PL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oper Black" pitchFamily="18" charset="0"/>
              </a:rPr>
              <a:t> </a:t>
            </a:r>
            <a:br>
              <a:rPr lang="pl-PL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oper Black" pitchFamily="18" charset="0"/>
              </a:rPr>
            </a:br>
            <a:r>
              <a:rPr lang="pl-PL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oper Black" pitchFamily="18" charset="0"/>
              </a:rPr>
              <a:t>the </a:t>
            </a:r>
            <a:r>
              <a:rPr lang="pl-PL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oper Black" pitchFamily="18" charset="0"/>
              </a:rPr>
              <a:t>children</a:t>
            </a:r>
            <a:r>
              <a:rPr lang="pl-PL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oper Black" pitchFamily="18" charset="0"/>
              </a:rPr>
              <a:t> to </a:t>
            </a:r>
            <a:r>
              <a:rPr lang="pl-PL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oper Black" pitchFamily="18" charset="0"/>
              </a:rPr>
              <a:t>begin</a:t>
            </a:r>
            <a:r>
              <a:rPr lang="pl-PL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oper Black" pitchFamily="18" charset="0"/>
              </a:rPr>
              <a:t> the </a:t>
            </a:r>
            <a:r>
              <a:rPr lang="pl-PL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oper Black" pitchFamily="18" charset="0"/>
              </a:rPr>
              <a:t>compulsary</a:t>
            </a:r>
            <a:r>
              <a:rPr lang="pl-PL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oper Black" pitchFamily="18" charset="0"/>
              </a:rPr>
              <a:t> </a:t>
            </a:r>
            <a:r>
              <a:rPr lang="pl-PL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oper Black" pitchFamily="18" charset="0"/>
              </a:rPr>
              <a:t>education</a:t>
            </a:r>
            <a:r>
              <a:rPr lang="pl-PL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oper Black" pitchFamily="18" charset="0"/>
              </a:rPr>
              <a:t> </a:t>
            </a:r>
            <a:br>
              <a:rPr lang="pl-PL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oper Black" pitchFamily="18" charset="0"/>
              </a:rPr>
            </a:br>
            <a:r>
              <a:rPr lang="pl-PL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oper Black" pitchFamily="18" charset="0"/>
              </a:rPr>
              <a:t>in </a:t>
            </a:r>
            <a:r>
              <a:rPr lang="pl-PL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oper Black" pitchFamily="18" charset="0"/>
              </a:rPr>
              <a:t>primary</a:t>
            </a:r>
            <a:r>
              <a:rPr lang="pl-PL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oper Black" pitchFamily="18" charset="0"/>
              </a:rPr>
              <a:t> </a:t>
            </a:r>
            <a:r>
              <a:rPr lang="pl-PL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oper Black" pitchFamily="18" charset="0"/>
              </a:rPr>
              <a:t>schools</a:t>
            </a:r>
            <a:r>
              <a:rPr lang="pl-PL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oper Black" pitchFamily="18" charset="0"/>
              </a:rPr>
              <a:t>.</a:t>
            </a:r>
          </a:p>
          <a:p>
            <a:pPr algn="just"/>
            <a:endParaRPr lang="pl-PL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Cooper Black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pl-PL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oper Black" pitchFamily="18" charset="0"/>
              </a:rPr>
              <a:t>„0-grades” </a:t>
            </a:r>
            <a:r>
              <a:rPr lang="pl-PL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oper Black" pitchFamily="18" charset="0"/>
              </a:rPr>
              <a:t>function</a:t>
            </a:r>
            <a:r>
              <a:rPr lang="pl-PL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oper Black" pitchFamily="18" charset="0"/>
              </a:rPr>
              <a:t> </a:t>
            </a:r>
            <a:r>
              <a:rPr lang="pl-PL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oper Black" pitchFamily="18" charset="0"/>
              </a:rPr>
              <a:t>in</a:t>
            </a:r>
            <a:r>
              <a:rPr lang="pl-PL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oper Black" pitchFamily="18" charset="0"/>
              </a:rPr>
              <a:t> </a:t>
            </a:r>
            <a:r>
              <a:rPr lang="pl-PL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oper Black" pitchFamily="18" charset="0"/>
              </a:rPr>
              <a:t>kindergartens</a:t>
            </a:r>
            <a:r>
              <a:rPr lang="pl-PL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oper Black" pitchFamily="18" charset="0"/>
              </a:rPr>
              <a:t> </a:t>
            </a:r>
            <a:r>
              <a:rPr lang="pl-PL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oper Black" pitchFamily="18" charset="0"/>
              </a:rPr>
              <a:t>or</a:t>
            </a:r>
            <a:r>
              <a:rPr lang="pl-PL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oper Black" pitchFamily="18" charset="0"/>
              </a:rPr>
              <a:t> </a:t>
            </a:r>
            <a:r>
              <a:rPr lang="pl-PL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oper Black" pitchFamily="18" charset="0"/>
              </a:rPr>
              <a:t>are</a:t>
            </a:r>
            <a:r>
              <a:rPr lang="pl-PL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oper Black" pitchFamily="18" charset="0"/>
              </a:rPr>
              <a:t> </a:t>
            </a:r>
            <a:r>
              <a:rPr lang="pl-PL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oper Black" pitchFamily="18" charset="0"/>
              </a:rPr>
              <a:t>attached</a:t>
            </a:r>
            <a:r>
              <a:rPr lang="pl-PL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oper Black" pitchFamily="18" charset="0"/>
              </a:rPr>
              <a:t> to </a:t>
            </a:r>
            <a:r>
              <a:rPr lang="pl-PL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oper Black" pitchFamily="18" charset="0"/>
              </a:rPr>
              <a:t>primary</a:t>
            </a:r>
            <a:r>
              <a:rPr lang="pl-PL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oper Black" pitchFamily="18" charset="0"/>
              </a:rPr>
              <a:t> </a:t>
            </a:r>
            <a:r>
              <a:rPr lang="pl-PL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oper Black" pitchFamily="18" charset="0"/>
              </a:rPr>
              <a:t>schools</a:t>
            </a:r>
            <a:r>
              <a:rPr lang="pl-PL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oper Black" pitchFamily="18" charset="0"/>
              </a:rPr>
              <a:t> and </a:t>
            </a:r>
            <a:r>
              <a:rPr lang="pl-PL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oper Black" pitchFamily="18" charset="0"/>
              </a:rPr>
              <a:t>called</a:t>
            </a:r>
            <a:r>
              <a:rPr lang="pl-PL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oper Black" pitchFamily="18" charset="0"/>
              </a:rPr>
              <a:t> </a:t>
            </a:r>
            <a:r>
              <a:rPr lang="pl-PL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oper Black" pitchFamily="18" charset="0"/>
              </a:rPr>
              <a:t>pre-primary</a:t>
            </a:r>
            <a:r>
              <a:rPr lang="pl-PL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oper Black" pitchFamily="18" charset="0"/>
              </a:rPr>
              <a:t> </a:t>
            </a:r>
            <a:r>
              <a:rPr lang="pl-PL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oper Black" pitchFamily="18" charset="0"/>
              </a:rPr>
              <a:t>classes</a:t>
            </a:r>
            <a:r>
              <a:rPr lang="pl-PL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oper Black" pitchFamily="18" charset="0"/>
              </a:rPr>
              <a:t>.</a:t>
            </a:r>
          </a:p>
          <a:p>
            <a:endParaRPr lang="pl-PL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Cooper Black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pl-PL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oper Black" pitchFamily="18" charset="0"/>
              </a:rPr>
              <a:t>They</a:t>
            </a:r>
            <a:r>
              <a:rPr lang="pl-PL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oper Black" pitchFamily="18" charset="0"/>
              </a:rPr>
              <a:t> </a:t>
            </a:r>
            <a:r>
              <a:rPr lang="pl-PL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oper Black" pitchFamily="18" charset="0"/>
              </a:rPr>
              <a:t>are</a:t>
            </a:r>
            <a:r>
              <a:rPr lang="pl-PL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oper Black" pitchFamily="18" charset="0"/>
              </a:rPr>
              <a:t> </a:t>
            </a:r>
            <a:r>
              <a:rPr lang="pl-PL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oper Black" pitchFamily="18" charset="0"/>
              </a:rPr>
              <a:t>administrated</a:t>
            </a:r>
            <a:r>
              <a:rPr lang="pl-PL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oper Black" pitchFamily="18" charset="0"/>
              </a:rPr>
              <a:t> </a:t>
            </a:r>
            <a:br>
              <a:rPr lang="pl-PL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oper Black" pitchFamily="18" charset="0"/>
              </a:rPr>
            </a:br>
            <a:r>
              <a:rPr lang="pl-PL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oper Black" pitchFamily="18" charset="0"/>
              </a:rPr>
              <a:t>and </a:t>
            </a:r>
            <a:r>
              <a:rPr lang="pl-PL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oper Black" pitchFamily="18" charset="0"/>
              </a:rPr>
              <a:t>financed</a:t>
            </a:r>
            <a:r>
              <a:rPr lang="pl-PL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oper Black" pitchFamily="18" charset="0"/>
              </a:rPr>
              <a:t> by </a:t>
            </a:r>
            <a:br>
              <a:rPr lang="pl-PL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oper Black" pitchFamily="18" charset="0"/>
              </a:rPr>
            </a:br>
            <a:r>
              <a:rPr lang="pl-PL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oper Black" pitchFamily="18" charset="0"/>
              </a:rPr>
              <a:t>local</a:t>
            </a:r>
            <a:r>
              <a:rPr lang="pl-PL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oper Black" pitchFamily="18" charset="0"/>
              </a:rPr>
              <a:t> </a:t>
            </a:r>
            <a:r>
              <a:rPr lang="pl-PL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oper Black" pitchFamily="18" charset="0"/>
              </a:rPr>
              <a:t>governments</a:t>
            </a:r>
            <a:r>
              <a:rPr lang="pl-PL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oper Black" pitchFamily="18" charset="0"/>
              </a:rPr>
              <a:t>.</a:t>
            </a:r>
            <a:endParaRPr lang="pl-PL" sz="2200" dirty="0">
              <a:solidFill>
                <a:schemeClr val="tx1">
                  <a:lumMod val="95000"/>
                  <a:lumOff val="5000"/>
                </a:schemeClr>
              </a:solidFill>
              <a:latin typeface="Cooper Black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93811"/>
            <a:ext cx="3577580" cy="26712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09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dirty="0" err="1" smtClean="0">
                <a:solidFill>
                  <a:srgbClr val="C00000"/>
                </a:solidFill>
                <a:latin typeface="Franklin Gothic Book" pitchFamily="34" charset="0"/>
              </a:rPr>
              <a:t>Compulsory</a:t>
            </a:r>
            <a:r>
              <a:rPr lang="pl-PL" sz="6000" dirty="0" smtClean="0">
                <a:solidFill>
                  <a:srgbClr val="C00000"/>
                </a:solidFill>
                <a:latin typeface="Franklin Gothic Book" pitchFamily="34" charset="0"/>
              </a:rPr>
              <a:t> </a:t>
            </a:r>
            <a:r>
              <a:rPr lang="pl-PL" sz="6000" dirty="0" err="1" smtClean="0">
                <a:solidFill>
                  <a:srgbClr val="C00000"/>
                </a:solidFill>
                <a:latin typeface="Franklin Gothic Book" pitchFamily="34" charset="0"/>
              </a:rPr>
              <a:t>Education</a:t>
            </a:r>
            <a:endParaRPr lang="pl-PL" sz="6000" dirty="0">
              <a:solidFill>
                <a:srgbClr val="C00000"/>
              </a:solidFill>
              <a:latin typeface="Franklin Gothic Book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087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dirty="0" err="1" smtClean="0">
                <a:latin typeface="Cooper Black" pitchFamily="18" charset="0"/>
              </a:rPr>
              <a:t>Compulsory</a:t>
            </a:r>
            <a:r>
              <a:rPr lang="pl-PL" sz="2400" dirty="0" smtClean="0">
                <a:latin typeface="Cooper Black" pitchFamily="18" charset="0"/>
              </a:rPr>
              <a:t> </a:t>
            </a:r>
            <a:r>
              <a:rPr lang="pl-PL" sz="2400" dirty="0" err="1" smtClean="0">
                <a:latin typeface="Cooper Black" pitchFamily="18" charset="0"/>
              </a:rPr>
              <a:t>education</a:t>
            </a:r>
            <a:r>
              <a:rPr lang="pl-PL" sz="2400" dirty="0" smtClean="0">
                <a:latin typeface="Cooper Black" pitchFamily="18" charset="0"/>
              </a:rPr>
              <a:t> </a:t>
            </a:r>
            <a:r>
              <a:rPr lang="pl-PL" sz="2400" i="1" dirty="0" err="1" smtClean="0">
                <a:solidFill>
                  <a:srgbClr val="FF0000"/>
                </a:solidFill>
                <a:latin typeface="Cooper Black" pitchFamily="18" charset="0"/>
              </a:rPr>
              <a:t>from</a:t>
            </a:r>
            <a:r>
              <a:rPr lang="pl-PL" sz="2400" i="1" dirty="0" smtClean="0">
                <a:solidFill>
                  <a:srgbClr val="FF0000"/>
                </a:solidFill>
                <a:latin typeface="Cooper Black" pitchFamily="18" charset="0"/>
              </a:rPr>
              <a:t> 6 to 18 </a:t>
            </a:r>
            <a:r>
              <a:rPr lang="pl-PL" sz="2400" i="1" dirty="0" err="1" smtClean="0">
                <a:solidFill>
                  <a:srgbClr val="FF0000"/>
                </a:solidFill>
                <a:latin typeface="Cooper Black" pitchFamily="18" charset="0"/>
              </a:rPr>
              <a:t>years</a:t>
            </a:r>
            <a:r>
              <a:rPr lang="pl-PL" sz="2400" i="1" dirty="0" smtClean="0">
                <a:solidFill>
                  <a:srgbClr val="FF0000"/>
                </a:solidFill>
                <a:latin typeface="Cooper Black" pitchFamily="18" charset="0"/>
              </a:rPr>
              <a:t> old</a:t>
            </a:r>
          </a:p>
          <a:p>
            <a:pPr marL="0" indent="0" algn="ctr">
              <a:buNone/>
            </a:pPr>
            <a:endParaRPr lang="pl-PL" sz="2400" dirty="0">
              <a:latin typeface="Cooper Black" pitchFamily="18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198981"/>
              </p:ext>
            </p:extLst>
          </p:nvPr>
        </p:nvGraphicFramePr>
        <p:xfrm>
          <a:off x="971600" y="2564904"/>
          <a:ext cx="7056784" cy="3456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2"/>
                <a:gridCol w="3528392"/>
              </a:tblGrid>
              <a:tr h="465013">
                <a:tc>
                  <a:txBody>
                    <a:bodyPr/>
                    <a:lstStyle/>
                    <a:p>
                      <a:r>
                        <a:rPr lang="pl-PL" dirty="0" err="1" smtClean="0">
                          <a:solidFill>
                            <a:srgbClr val="C00000"/>
                          </a:solidFill>
                          <a:latin typeface="Cooper Black" pitchFamily="18" charset="0"/>
                        </a:rPr>
                        <a:t>Stages</a:t>
                      </a:r>
                      <a:endParaRPr lang="pl-PL" dirty="0">
                        <a:solidFill>
                          <a:srgbClr val="C00000"/>
                        </a:solidFill>
                        <a:latin typeface="Cooper Black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rgbClr val="C00000"/>
                          </a:solidFill>
                          <a:latin typeface="Cooper Black" pitchFamily="18" charset="0"/>
                        </a:rPr>
                        <a:t>The period/</a:t>
                      </a:r>
                      <a:r>
                        <a:rPr lang="pl-PL" dirty="0" err="1" smtClean="0">
                          <a:solidFill>
                            <a:srgbClr val="C00000"/>
                          </a:solidFill>
                          <a:latin typeface="Cooper Black" pitchFamily="18" charset="0"/>
                        </a:rPr>
                        <a:t>age</a:t>
                      </a:r>
                      <a:r>
                        <a:rPr lang="pl-PL" dirty="0" smtClean="0">
                          <a:solidFill>
                            <a:srgbClr val="C00000"/>
                          </a:solidFill>
                          <a:latin typeface="Cooper Black" pitchFamily="18" charset="0"/>
                        </a:rPr>
                        <a:t> of </a:t>
                      </a:r>
                      <a:r>
                        <a:rPr lang="pl-PL" dirty="0" err="1" smtClean="0">
                          <a:solidFill>
                            <a:srgbClr val="C00000"/>
                          </a:solidFill>
                          <a:latin typeface="Cooper Black" pitchFamily="18" charset="0"/>
                        </a:rPr>
                        <a:t>education</a:t>
                      </a:r>
                      <a:endParaRPr lang="pl-PL" dirty="0">
                        <a:solidFill>
                          <a:srgbClr val="C00000"/>
                        </a:solidFill>
                        <a:latin typeface="Cooper Black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  <a:alpha val="82000"/>
                      </a:schemeClr>
                    </a:solidFill>
                  </a:tcPr>
                </a:tc>
              </a:tr>
              <a:tr h="465013"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Cooper Black" pitchFamily="18" charset="0"/>
                        </a:rPr>
                        <a:t>0</a:t>
                      </a:r>
                      <a:r>
                        <a:rPr lang="pl-PL" baseline="0" dirty="0" smtClean="0">
                          <a:latin typeface="Cooper Black" pitchFamily="18" charset="0"/>
                        </a:rPr>
                        <a:t> </a:t>
                      </a:r>
                      <a:r>
                        <a:rPr lang="pl-PL" baseline="0" dirty="0" err="1" smtClean="0">
                          <a:latin typeface="Cooper Black" pitchFamily="18" charset="0"/>
                        </a:rPr>
                        <a:t>grade</a:t>
                      </a:r>
                      <a:endParaRPr lang="pl-PL" dirty="0">
                        <a:latin typeface="Cooper Black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Cooper Black" pitchFamily="18" charset="0"/>
                        </a:rPr>
                        <a:t>Age: 6-years-old</a:t>
                      </a:r>
                      <a:endParaRPr lang="pl-PL" dirty="0">
                        <a:latin typeface="Cooper Black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  <a:alpha val="82000"/>
                      </a:schemeClr>
                    </a:solidFill>
                  </a:tcPr>
                </a:tc>
              </a:tr>
              <a:tr h="1518246"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Cooper Black" pitchFamily="18" charset="0"/>
                        </a:rPr>
                        <a:t>8-years </a:t>
                      </a:r>
                      <a:r>
                        <a:rPr lang="pl-PL" dirty="0" err="1" smtClean="0">
                          <a:latin typeface="Cooper Black" pitchFamily="18" charset="0"/>
                        </a:rPr>
                        <a:t>Primary</a:t>
                      </a:r>
                      <a:r>
                        <a:rPr lang="pl-PL" dirty="0" smtClean="0">
                          <a:latin typeface="Cooper Black" pitchFamily="18" charset="0"/>
                        </a:rPr>
                        <a:t> School</a:t>
                      </a:r>
                      <a:endParaRPr lang="pl-PL" dirty="0">
                        <a:latin typeface="Cooper Black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Cooper Black" pitchFamily="18" charset="0"/>
                        </a:rPr>
                        <a:t>Age:</a:t>
                      </a:r>
                      <a:r>
                        <a:rPr lang="pl-PL" baseline="0" dirty="0" smtClean="0">
                          <a:latin typeface="Cooper Black" pitchFamily="18" charset="0"/>
                        </a:rPr>
                        <a:t> 7-15-years-old</a:t>
                      </a:r>
                    </a:p>
                    <a:p>
                      <a:r>
                        <a:rPr lang="pl-PL" baseline="0" dirty="0" err="1" smtClean="0">
                          <a:latin typeface="Cooper Black" pitchFamily="18" charset="0"/>
                        </a:rPr>
                        <a:t>Stage</a:t>
                      </a:r>
                      <a:r>
                        <a:rPr lang="pl-PL" baseline="0" dirty="0" smtClean="0">
                          <a:latin typeface="Cooper Black" pitchFamily="18" charset="0"/>
                        </a:rPr>
                        <a:t> I – </a:t>
                      </a:r>
                      <a:r>
                        <a:rPr lang="pl-PL" baseline="0" dirty="0" err="1" smtClean="0">
                          <a:latin typeface="Cooper Black" pitchFamily="18" charset="0"/>
                        </a:rPr>
                        <a:t>integrated</a:t>
                      </a:r>
                      <a:r>
                        <a:rPr lang="pl-PL" baseline="0" dirty="0" smtClean="0">
                          <a:latin typeface="Cooper Black" pitchFamily="18" charset="0"/>
                        </a:rPr>
                        <a:t> </a:t>
                      </a:r>
                      <a:r>
                        <a:rPr lang="pl-PL" baseline="0" dirty="0" err="1" smtClean="0">
                          <a:latin typeface="Cooper Black" pitchFamily="18" charset="0"/>
                        </a:rPr>
                        <a:t>teaching</a:t>
                      </a:r>
                      <a:r>
                        <a:rPr lang="pl-PL" baseline="0" dirty="0" smtClean="0">
                          <a:latin typeface="Cooper Black" pitchFamily="18" charset="0"/>
                        </a:rPr>
                        <a:t>: 7-10-years-old</a:t>
                      </a:r>
                    </a:p>
                    <a:p>
                      <a:r>
                        <a:rPr lang="pl-PL" baseline="0" dirty="0" err="1" smtClean="0">
                          <a:latin typeface="Cooper Black" pitchFamily="18" charset="0"/>
                        </a:rPr>
                        <a:t>Stage</a:t>
                      </a:r>
                      <a:r>
                        <a:rPr lang="pl-PL" baseline="0" dirty="0" smtClean="0">
                          <a:latin typeface="Cooper Black" pitchFamily="18" charset="0"/>
                        </a:rPr>
                        <a:t> II- </a:t>
                      </a:r>
                      <a:r>
                        <a:rPr lang="pl-PL" baseline="0" dirty="0" err="1" smtClean="0">
                          <a:latin typeface="Cooper Black" pitchFamily="18" charset="0"/>
                        </a:rPr>
                        <a:t>teaching</a:t>
                      </a:r>
                      <a:r>
                        <a:rPr lang="pl-PL" baseline="0" dirty="0" smtClean="0">
                          <a:latin typeface="Cooper Black" pitchFamily="18" charset="0"/>
                        </a:rPr>
                        <a:t> </a:t>
                      </a:r>
                      <a:r>
                        <a:rPr lang="pl-PL" baseline="0" dirty="0" err="1" smtClean="0">
                          <a:latin typeface="Cooper Black" pitchFamily="18" charset="0"/>
                        </a:rPr>
                        <a:t>arranged</a:t>
                      </a:r>
                      <a:r>
                        <a:rPr lang="pl-PL" baseline="0" dirty="0" smtClean="0">
                          <a:latin typeface="Cooper Black" pitchFamily="18" charset="0"/>
                        </a:rPr>
                        <a:t> by </a:t>
                      </a:r>
                      <a:r>
                        <a:rPr lang="pl-PL" baseline="0" dirty="0" err="1" smtClean="0">
                          <a:latin typeface="Cooper Black" pitchFamily="18" charset="0"/>
                        </a:rPr>
                        <a:t>subjects</a:t>
                      </a:r>
                      <a:r>
                        <a:rPr lang="pl-PL" baseline="0" dirty="0" smtClean="0">
                          <a:latin typeface="Cooper Black" pitchFamily="18" charset="0"/>
                        </a:rPr>
                        <a:t>: 10-15-years-old</a:t>
                      </a:r>
                      <a:endParaRPr lang="pl-PL" dirty="0">
                        <a:latin typeface="Cooper Black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  <a:alpha val="82000"/>
                      </a:schemeClr>
                    </a:solid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r>
                        <a:rPr lang="pl-PL" dirty="0" err="1" smtClean="0">
                          <a:latin typeface="Cooper Black" pitchFamily="18" charset="0"/>
                        </a:rPr>
                        <a:t>Secondary</a:t>
                      </a:r>
                      <a:r>
                        <a:rPr lang="pl-PL" dirty="0" smtClean="0">
                          <a:latin typeface="Cooper Black" pitchFamily="18" charset="0"/>
                        </a:rPr>
                        <a:t> School</a:t>
                      </a:r>
                      <a:endParaRPr lang="pl-PL" dirty="0">
                        <a:latin typeface="Cooper Black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Cooper Black" pitchFamily="18" charset="0"/>
                        </a:rPr>
                        <a:t>Age: 15-19-years-old</a:t>
                      </a:r>
                    </a:p>
                    <a:p>
                      <a:r>
                        <a:rPr lang="pl-PL" dirty="0" err="1" smtClean="0">
                          <a:latin typeface="Cooper Black" pitchFamily="18" charset="0"/>
                        </a:rPr>
                        <a:t>Stage</a:t>
                      </a:r>
                      <a:r>
                        <a:rPr lang="pl-PL" dirty="0" smtClean="0">
                          <a:latin typeface="Cooper Black" pitchFamily="18" charset="0"/>
                        </a:rPr>
                        <a:t> III - </a:t>
                      </a:r>
                      <a:r>
                        <a:rPr lang="pl-PL" baseline="0" dirty="0" err="1" smtClean="0">
                          <a:latin typeface="Cooper Black" pitchFamily="18" charset="0"/>
                        </a:rPr>
                        <a:t>teaching</a:t>
                      </a:r>
                      <a:r>
                        <a:rPr lang="pl-PL" baseline="0" dirty="0" smtClean="0">
                          <a:latin typeface="Cooper Black" pitchFamily="18" charset="0"/>
                        </a:rPr>
                        <a:t> </a:t>
                      </a:r>
                      <a:r>
                        <a:rPr lang="pl-PL" baseline="0" dirty="0" err="1" smtClean="0">
                          <a:latin typeface="Cooper Black" pitchFamily="18" charset="0"/>
                        </a:rPr>
                        <a:t>arranged</a:t>
                      </a:r>
                      <a:r>
                        <a:rPr lang="pl-PL" baseline="0" dirty="0" smtClean="0">
                          <a:latin typeface="Cooper Black" pitchFamily="18" charset="0"/>
                        </a:rPr>
                        <a:t> by </a:t>
                      </a:r>
                      <a:r>
                        <a:rPr lang="pl-PL" baseline="0" dirty="0" err="1" smtClean="0">
                          <a:latin typeface="Cooper Black" pitchFamily="18" charset="0"/>
                        </a:rPr>
                        <a:t>subjects</a:t>
                      </a:r>
                      <a:endParaRPr lang="pl-PL" dirty="0">
                        <a:latin typeface="Cooper Black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  <a:alpha val="82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773201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</a:bodyPr>
          <a:lstStyle/>
          <a:p>
            <a:r>
              <a:rPr lang="pl-PL" dirty="0" err="1" smtClean="0">
                <a:solidFill>
                  <a:srgbClr val="C00000"/>
                </a:solidFill>
                <a:latin typeface="Franklin Gothic Book" pitchFamily="34" charset="0"/>
              </a:rPr>
              <a:t>Daily</a:t>
            </a:r>
            <a:r>
              <a:rPr lang="pl-PL" dirty="0" smtClean="0">
                <a:solidFill>
                  <a:srgbClr val="C00000"/>
                </a:solidFill>
                <a:latin typeface="Franklin Gothic Book" pitchFamily="34" charset="0"/>
              </a:rPr>
              <a:t>/</a:t>
            </a:r>
            <a:r>
              <a:rPr lang="pl-PL" dirty="0" err="1" smtClean="0">
                <a:solidFill>
                  <a:srgbClr val="C00000"/>
                </a:solidFill>
                <a:latin typeface="Franklin Gothic Book" pitchFamily="34" charset="0"/>
              </a:rPr>
              <a:t>weekly</a:t>
            </a:r>
            <a:r>
              <a:rPr lang="pl-PL" dirty="0" smtClean="0">
                <a:solidFill>
                  <a:srgbClr val="C00000"/>
                </a:solidFill>
                <a:latin typeface="Franklin Gothic Book" pitchFamily="34" charset="0"/>
              </a:rPr>
              <a:t>/</a:t>
            </a:r>
            <a:r>
              <a:rPr lang="pl-PL" dirty="0" err="1" smtClean="0">
                <a:solidFill>
                  <a:srgbClr val="C00000"/>
                </a:solidFill>
                <a:latin typeface="Franklin Gothic Book" pitchFamily="34" charset="0"/>
              </a:rPr>
              <a:t>yearly</a:t>
            </a:r>
            <a:r>
              <a:rPr lang="pl-PL" dirty="0" smtClean="0">
                <a:solidFill>
                  <a:srgbClr val="C00000"/>
                </a:solidFill>
                <a:latin typeface="Franklin Gothic Book" pitchFamily="34" charset="0"/>
              </a:rPr>
              <a:t> </a:t>
            </a:r>
            <a:r>
              <a:rPr lang="pl-PL" dirty="0" err="1" smtClean="0">
                <a:solidFill>
                  <a:srgbClr val="C00000"/>
                </a:solidFill>
                <a:latin typeface="Franklin Gothic Book" pitchFamily="34" charset="0"/>
              </a:rPr>
              <a:t>number</a:t>
            </a:r>
            <a:r>
              <a:rPr lang="pl-PL" dirty="0" smtClean="0">
                <a:solidFill>
                  <a:srgbClr val="C00000"/>
                </a:solidFill>
                <a:latin typeface="Franklin Gothic Book" pitchFamily="34" charset="0"/>
              </a:rPr>
              <a:t> of </a:t>
            </a:r>
            <a:r>
              <a:rPr lang="pl-PL" dirty="0" err="1" smtClean="0">
                <a:solidFill>
                  <a:srgbClr val="C00000"/>
                </a:solidFill>
                <a:latin typeface="Franklin Gothic Book" pitchFamily="34" charset="0"/>
              </a:rPr>
              <a:t>teaching</a:t>
            </a:r>
            <a:r>
              <a:rPr lang="pl-PL" dirty="0" smtClean="0">
                <a:solidFill>
                  <a:srgbClr val="C00000"/>
                </a:solidFill>
                <a:latin typeface="Franklin Gothic Book" pitchFamily="34" charset="0"/>
              </a:rPr>
              <a:t> </a:t>
            </a:r>
            <a:r>
              <a:rPr lang="pl-PL" dirty="0" err="1" smtClean="0">
                <a:solidFill>
                  <a:srgbClr val="C00000"/>
                </a:solidFill>
                <a:latin typeface="Franklin Gothic Book" pitchFamily="34" charset="0"/>
              </a:rPr>
              <a:t>hours</a:t>
            </a:r>
            <a:endParaRPr lang="pl-PL" dirty="0">
              <a:solidFill>
                <a:srgbClr val="C00000"/>
              </a:solidFill>
              <a:latin typeface="Franklin Gothic Book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2308223"/>
            <a:ext cx="8229600" cy="3209009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ü"/>
            </a:pPr>
            <a:r>
              <a:rPr lang="pl-PL" sz="2200" dirty="0" smtClean="0">
                <a:latin typeface="Cooper Black" pitchFamily="18" charset="0"/>
              </a:rPr>
              <a:t>A </a:t>
            </a:r>
            <a:r>
              <a:rPr lang="pl-PL" sz="2200" dirty="0" err="1" smtClean="0">
                <a:latin typeface="Cooper Black" pitchFamily="18" charset="0"/>
              </a:rPr>
              <a:t>school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year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lasts</a:t>
            </a:r>
            <a:r>
              <a:rPr lang="pl-PL" sz="2200" dirty="0" smtClean="0">
                <a:latin typeface="Cooper Black" pitchFamily="18" charset="0"/>
              </a:rPr>
              <a:t> 185 </a:t>
            </a:r>
            <a:r>
              <a:rPr lang="pl-PL" sz="2200" dirty="0" err="1" smtClean="0">
                <a:latin typeface="Cooper Black" pitchFamily="18" charset="0"/>
              </a:rPr>
              <a:t>days</a:t>
            </a:r>
            <a:r>
              <a:rPr lang="pl-PL" sz="2200" dirty="0" smtClean="0">
                <a:latin typeface="Cooper Black" pitchFamily="18" charset="0"/>
              </a:rPr>
              <a:t>, from </a:t>
            </a:r>
            <a:r>
              <a:rPr lang="pl-PL" sz="2200" dirty="0" err="1" smtClean="0">
                <a:latin typeface="Cooper Black" pitchFamily="18" charset="0"/>
              </a:rPr>
              <a:t>September</a:t>
            </a:r>
            <a:r>
              <a:rPr lang="pl-PL" sz="2200" dirty="0" smtClean="0">
                <a:latin typeface="Cooper Black" pitchFamily="18" charset="0"/>
              </a:rPr>
              <a:t> to </a:t>
            </a:r>
            <a:r>
              <a:rPr lang="pl-PL" sz="2200" dirty="0" err="1" smtClean="0">
                <a:latin typeface="Cooper Black" pitchFamily="18" charset="0"/>
              </a:rPr>
              <a:t>June</a:t>
            </a:r>
            <a:r>
              <a:rPr lang="pl-PL" sz="2200" dirty="0" smtClean="0">
                <a:latin typeface="Cooper Black" pitchFamily="18" charset="0"/>
              </a:rPr>
              <a:t>, and </a:t>
            </a:r>
            <a:r>
              <a:rPr lang="pl-PL" sz="2200" dirty="0" err="1" smtClean="0">
                <a:latin typeface="Cooper Black" pitchFamily="18" charset="0"/>
              </a:rPr>
              <a:t>is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divided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into</a:t>
            </a:r>
            <a:r>
              <a:rPr lang="pl-PL" sz="2200" dirty="0" smtClean="0">
                <a:latin typeface="Cooper Black" pitchFamily="18" charset="0"/>
              </a:rPr>
              <a:t> 2 </a:t>
            </a:r>
            <a:r>
              <a:rPr lang="pl-PL" sz="2200" dirty="0" err="1" smtClean="0">
                <a:latin typeface="Cooper Black" pitchFamily="18" charset="0"/>
              </a:rPr>
              <a:t>terms</a:t>
            </a:r>
            <a:r>
              <a:rPr lang="pl-PL" sz="2200" dirty="0" smtClean="0">
                <a:latin typeface="Cooper Black" pitchFamily="18" charset="0"/>
              </a:rPr>
              <a:t>. </a:t>
            </a:r>
          </a:p>
          <a:p>
            <a:pPr marL="0" indent="0" algn="just">
              <a:buNone/>
            </a:pPr>
            <a:endParaRPr lang="pl-PL" sz="2200" dirty="0" smtClean="0">
              <a:latin typeface="Cooper Black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pl-PL" sz="2200" dirty="0" smtClean="0">
                <a:latin typeface="Cooper Black" pitchFamily="18" charset="0"/>
              </a:rPr>
              <a:t>The </a:t>
            </a:r>
            <a:r>
              <a:rPr lang="pl-PL" sz="2200" dirty="0" err="1" smtClean="0">
                <a:latin typeface="Cooper Black" pitchFamily="18" charset="0"/>
              </a:rPr>
              <a:t>number</a:t>
            </a:r>
            <a:r>
              <a:rPr lang="pl-PL" sz="2200" dirty="0" smtClean="0">
                <a:latin typeface="Cooper Black" pitchFamily="18" charset="0"/>
              </a:rPr>
              <a:t> of </a:t>
            </a:r>
            <a:r>
              <a:rPr lang="pl-PL" sz="2200" dirty="0" err="1" smtClean="0">
                <a:latin typeface="Cooper Black" pitchFamily="18" charset="0"/>
              </a:rPr>
              <a:t>compulsory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subjects</a:t>
            </a:r>
            <a:r>
              <a:rPr lang="pl-PL" sz="2200" dirty="0" smtClean="0">
                <a:latin typeface="Cooper Black" pitchFamily="18" charset="0"/>
              </a:rPr>
              <a:t>’ </a:t>
            </a:r>
            <a:r>
              <a:rPr lang="pl-PL" sz="2200" dirty="0" err="1" smtClean="0">
                <a:latin typeface="Cooper Black" pitchFamily="18" charset="0"/>
              </a:rPr>
              <a:t>classes</a:t>
            </a:r>
            <a:r>
              <a:rPr lang="pl-PL" sz="2200" dirty="0" smtClean="0">
                <a:latin typeface="Cooper Black" pitchFamily="18" charset="0"/>
              </a:rPr>
              <a:t> per </a:t>
            </a:r>
            <a:r>
              <a:rPr lang="pl-PL" sz="2200" dirty="0" err="1" smtClean="0">
                <a:latin typeface="Cooper Black" pitchFamily="18" charset="0"/>
              </a:rPr>
              <a:t>week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is</a:t>
            </a:r>
            <a:r>
              <a:rPr lang="pl-PL" sz="2200" dirty="0" smtClean="0">
                <a:latin typeface="Cooper Black" pitchFamily="18" charset="0"/>
              </a:rPr>
              <a:t> </a:t>
            </a:r>
            <a:br>
              <a:rPr lang="pl-PL" sz="2200" dirty="0" smtClean="0">
                <a:latin typeface="Cooper Black" pitchFamily="18" charset="0"/>
              </a:rPr>
            </a:br>
            <a:r>
              <a:rPr lang="pl-PL" sz="2200" dirty="0" err="1" smtClean="0">
                <a:latin typeface="Cooper Black" pitchFamily="18" charset="0"/>
              </a:rPr>
              <a:t>appointed</a:t>
            </a:r>
            <a:r>
              <a:rPr lang="pl-PL" sz="2200" dirty="0" smtClean="0">
                <a:latin typeface="Cooper Black" pitchFamily="18" charset="0"/>
              </a:rPr>
              <a:t> by the </a:t>
            </a:r>
            <a:r>
              <a:rPr lang="pl-PL" sz="2200" dirty="0" err="1" smtClean="0">
                <a:latin typeface="Cooper Black" pitchFamily="18" charset="0"/>
              </a:rPr>
              <a:t>core</a:t>
            </a:r>
            <a:r>
              <a:rPr lang="pl-PL" sz="2200" dirty="0" smtClean="0">
                <a:latin typeface="Cooper Black" pitchFamily="18" charset="0"/>
              </a:rPr>
              <a:t> curriculum and </a:t>
            </a:r>
            <a:r>
              <a:rPr lang="pl-PL" sz="2200" dirty="0" err="1" smtClean="0">
                <a:latin typeface="Cooper Black" pitchFamily="18" charset="0"/>
              </a:rPr>
              <a:t>depends</a:t>
            </a:r>
            <a:r>
              <a:rPr lang="pl-PL" sz="2200" dirty="0" smtClean="0">
                <a:latin typeface="Cooper Black" pitchFamily="18" charset="0"/>
              </a:rPr>
              <a:t> on the </a:t>
            </a:r>
            <a:r>
              <a:rPr lang="pl-PL" sz="2200" dirty="0" err="1" smtClean="0">
                <a:latin typeface="Cooper Black" pitchFamily="18" charset="0"/>
              </a:rPr>
              <a:t>stage</a:t>
            </a:r>
            <a:r>
              <a:rPr lang="pl-PL" sz="2200" dirty="0" smtClean="0">
                <a:latin typeface="Cooper Black" pitchFamily="18" charset="0"/>
              </a:rPr>
              <a:t> of </a:t>
            </a:r>
            <a:r>
              <a:rPr lang="pl-PL" sz="2200" dirty="0" err="1" smtClean="0">
                <a:latin typeface="Cooper Black" pitchFamily="18" charset="0"/>
              </a:rPr>
              <a:t>eduacation</a:t>
            </a:r>
            <a:r>
              <a:rPr lang="pl-PL" sz="2200" dirty="0" smtClean="0">
                <a:latin typeface="Cooper Black" pitchFamily="18" charset="0"/>
              </a:rPr>
              <a:t> (for </a:t>
            </a:r>
            <a:r>
              <a:rPr lang="pl-PL" sz="2200" dirty="0" err="1" smtClean="0">
                <a:latin typeface="Cooper Black" pitchFamily="18" charset="0"/>
              </a:rPr>
              <a:t>stage</a:t>
            </a:r>
            <a:r>
              <a:rPr lang="pl-PL" sz="2200" dirty="0" smtClean="0">
                <a:latin typeface="Cooper Black" pitchFamily="18" charset="0"/>
              </a:rPr>
              <a:t> I </a:t>
            </a:r>
            <a:r>
              <a:rPr lang="pl-PL" sz="2200" dirty="0" err="1" smtClean="0">
                <a:latin typeface="Cooper Black" pitchFamily="18" charset="0"/>
              </a:rPr>
              <a:t>it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is</a:t>
            </a:r>
            <a:r>
              <a:rPr lang="pl-PL" sz="2200" dirty="0" smtClean="0">
                <a:latin typeface="Cooper Black" pitchFamily="18" charset="0"/>
              </a:rPr>
              <a:t> 22-24 </a:t>
            </a:r>
            <a:r>
              <a:rPr lang="pl-PL" sz="2200" dirty="0" err="1" smtClean="0">
                <a:latin typeface="Cooper Black" pitchFamily="18" charset="0"/>
              </a:rPr>
              <a:t>lessons</a:t>
            </a:r>
            <a:r>
              <a:rPr lang="pl-PL" sz="2200" dirty="0" smtClean="0">
                <a:latin typeface="Cooper Black" pitchFamily="18" charset="0"/>
              </a:rPr>
              <a:t>, for </a:t>
            </a:r>
            <a:r>
              <a:rPr lang="pl-PL" sz="2200" dirty="0" err="1" smtClean="0">
                <a:latin typeface="Cooper Black" pitchFamily="18" charset="0"/>
              </a:rPr>
              <a:t>stage</a:t>
            </a:r>
            <a:r>
              <a:rPr lang="pl-PL" sz="2200" dirty="0" smtClean="0">
                <a:latin typeface="Cooper Black" pitchFamily="18" charset="0"/>
              </a:rPr>
              <a:t> II </a:t>
            </a:r>
            <a:r>
              <a:rPr lang="pl-PL" sz="2200" dirty="0" err="1" smtClean="0">
                <a:latin typeface="Cooper Black" pitchFamily="18" charset="0"/>
              </a:rPr>
              <a:t>it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is</a:t>
            </a:r>
            <a:r>
              <a:rPr lang="pl-PL" sz="2200" dirty="0" smtClean="0">
                <a:latin typeface="Cooper Black" pitchFamily="18" charset="0"/>
              </a:rPr>
              <a:t> </a:t>
            </a:r>
            <a:br>
              <a:rPr lang="pl-PL" sz="2200" dirty="0" smtClean="0">
                <a:latin typeface="Cooper Black" pitchFamily="18" charset="0"/>
              </a:rPr>
            </a:br>
            <a:r>
              <a:rPr lang="pl-PL" sz="2200" dirty="0" smtClean="0">
                <a:latin typeface="Cooper Black" pitchFamily="18" charset="0"/>
              </a:rPr>
              <a:t>26-32 </a:t>
            </a:r>
            <a:r>
              <a:rPr lang="pl-PL" sz="2200" dirty="0" err="1" smtClean="0">
                <a:latin typeface="Cooper Black" pitchFamily="18" charset="0"/>
              </a:rPr>
              <a:t>lessons</a:t>
            </a:r>
            <a:r>
              <a:rPr lang="pl-PL" sz="2200" dirty="0" smtClean="0">
                <a:latin typeface="Cooper Black" pitchFamily="18" charset="0"/>
              </a:rPr>
              <a:t>, for </a:t>
            </a:r>
            <a:r>
              <a:rPr lang="pl-PL" sz="2200" dirty="0" err="1" smtClean="0">
                <a:latin typeface="Cooper Black" pitchFamily="18" charset="0"/>
              </a:rPr>
              <a:t>stage</a:t>
            </a:r>
            <a:r>
              <a:rPr lang="pl-PL" sz="2200" dirty="0" smtClean="0">
                <a:latin typeface="Cooper Black" pitchFamily="18" charset="0"/>
              </a:rPr>
              <a:t> III </a:t>
            </a:r>
            <a:r>
              <a:rPr lang="pl-PL" sz="2200" dirty="0" err="1" smtClean="0">
                <a:latin typeface="Cooper Black" pitchFamily="18" charset="0"/>
              </a:rPr>
              <a:t>it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is</a:t>
            </a:r>
            <a:r>
              <a:rPr lang="pl-PL" sz="2200" dirty="0" smtClean="0">
                <a:latin typeface="Cooper Black" pitchFamily="18" charset="0"/>
              </a:rPr>
              <a:t> 33-36)</a:t>
            </a:r>
          </a:p>
          <a:p>
            <a:pPr algn="just">
              <a:buFont typeface="Wingdings" pitchFamily="2" charset="2"/>
              <a:buChar char="ü"/>
            </a:pPr>
            <a:endParaRPr lang="pl-PL" sz="2200" dirty="0" smtClean="0">
              <a:latin typeface="Cooper Black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pl-PL" sz="2200" dirty="0" err="1" smtClean="0">
                <a:latin typeface="Cooper Black" pitchFamily="18" charset="0"/>
              </a:rPr>
              <a:t>Classes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are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arranged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during</a:t>
            </a:r>
            <a:r>
              <a:rPr lang="pl-PL" sz="2200" dirty="0" smtClean="0">
                <a:latin typeface="Cooper Black" pitchFamily="18" charset="0"/>
              </a:rPr>
              <a:t> 5 </a:t>
            </a:r>
            <a:r>
              <a:rPr lang="pl-PL" sz="2200" dirty="0" err="1" smtClean="0">
                <a:latin typeface="Cooper Black" pitchFamily="18" charset="0"/>
              </a:rPr>
              <a:t>days</a:t>
            </a:r>
            <a:r>
              <a:rPr lang="pl-PL" sz="2200" dirty="0" smtClean="0">
                <a:latin typeface="Cooper Black" pitchFamily="18" charset="0"/>
              </a:rPr>
              <a:t>, </a:t>
            </a:r>
            <a:r>
              <a:rPr lang="pl-PL" sz="2200" dirty="0" err="1" smtClean="0">
                <a:latin typeface="Cooper Black" pitchFamily="18" charset="0"/>
              </a:rPr>
              <a:t>lessons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last</a:t>
            </a:r>
            <a:r>
              <a:rPr lang="pl-PL" sz="2200" dirty="0" smtClean="0">
                <a:latin typeface="Cooper Black" pitchFamily="18" charset="0"/>
              </a:rPr>
              <a:t> 45 </a:t>
            </a:r>
            <a:r>
              <a:rPr lang="pl-PL" sz="2200" dirty="0" err="1" smtClean="0">
                <a:latin typeface="Cooper Black" pitchFamily="18" charset="0"/>
              </a:rPr>
              <a:t>minutes</a:t>
            </a:r>
            <a:r>
              <a:rPr lang="pl-PL" sz="2200" dirty="0" smtClean="0">
                <a:latin typeface="Cooper Black" pitchFamily="18" charset="0"/>
              </a:rPr>
              <a:t>. </a:t>
            </a:r>
            <a:r>
              <a:rPr lang="pl-PL" sz="2200" dirty="0" err="1" smtClean="0">
                <a:latin typeface="Cooper Black" pitchFamily="18" charset="0"/>
              </a:rPr>
              <a:t>Aproximately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there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are</a:t>
            </a:r>
            <a:r>
              <a:rPr lang="pl-PL" sz="2200" dirty="0" smtClean="0">
                <a:latin typeface="Cooper Black" pitchFamily="18" charset="0"/>
              </a:rPr>
              <a:t> from 4 to 8 </a:t>
            </a:r>
            <a:r>
              <a:rPr lang="pl-PL" sz="2200" dirty="0" err="1" smtClean="0">
                <a:latin typeface="Cooper Black" pitchFamily="18" charset="0"/>
              </a:rPr>
              <a:t>lessons</a:t>
            </a:r>
            <a:r>
              <a:rPr lang="pl-PL" sz="2200" dirty="0" smtClean="0">
                <a:latin typeface="Cooper Black" pitchFamily="18" charset="0"/>
              </a:rPr>
              <a:t> per </a:t>
            </a:r>
            <a:r>
              <a:rPr lang="pl-PL" sz="2200" dirty="0" err="1" smtClean="0">
                <a:latin typeface="Cooper Black" pitchFamily="18" charset="0"/>
              </a:rPr>
              <a:t>day</a:t>
            </a:r>
            <a:r>
              <a:rPr lang="pl-PL" sz="2200" dirty="0" smtClean="0">
                <a:latin typeface="Cooper Black" pitchFamily="18" charset="0"/>
              </a:rPr>
              <a:t>. </a:t>
            </a:r>
          </a:p>
          <a:p>
            <a:pPr algn="just"/>
            <a:endParaRPr lang="pl-PL" sz="2200" b="1" dirty="0"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39683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C00000"/>
                </a:solidFill>
                <a:latin typeface="Franklin Gothic Book" pitchFamily="34" charset="0"/>
              </a:rPr>
              <a:t>Organization of </a:t>
            </a:r>
            <a:r>
              <a:rPr lang="pl-PL" dirty="0" err="1" smtClean="0">
                <a:solidFill>
                  <a:srgbClr val="C00000"/>
                </a:solidFill>
                <a:latin typeface="Franklin Gothic Book" pitchFamily="34" charset="0"/>
              </a:rPr>
              <a:t>teaching</a:t>
            </a:r>
            <a:endParaRPr lang="pl-PL" dirty="0">
              <a:solidFill>
                <a:srgbClr val="C00000"/>
              </a:solidFill>
              <a:latin typeface="Franklin Gothic Book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576" y="2132856"/>
            <a:ext cx="8239944" cy="3845024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l-PL" sz="2200" dirty="0" err="1" smtClean="0">
                <a:latin typeface="Cooper Black" pitchFamily="18" charset="0"/>
              </a:rPr>
              <a:t>Groups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usually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consist</a:t>
            </a:r>
            <a:r>
              <a:rPr lang="pl-PL" sz="2200" dirty="0" smtClean="0">
                <a:latin typeface="Cooper Black" pitchFamily="18" charset="0"/>
              </a:rPr>
              <a:t> of 20-28 </a:t>
            </a:r>
            <a:r>
              <a:rPr lang="pl-PL" sz="2200" dirty="0" err="1" smtClean="0">
                <a:latin typeface="Cooper Black" pitchFamily="18" charset="0"/>
              </a:rPr>
              <a:t>children</a:t>
            </a:r>
            <a:r>
              <a:rPr lang="pl-PL" sz="2200" dirty="0" smtClean="0">
                <a:latin typeface="Cooper Black" pitchFamily="18" charset="0"/>
              </a:rPr>
              <a:t>.</a:t>
            </a:r>
          </a:p>
          <a:p>
            <a:pPr marL="0" indent="0" algn="just">
              <a:buNone/>
            </a:pPr>
            <a:endParaRPr lang="pl-PL" sz="2200" dirty="0" smtClean="0">
              <a:latin typeface="Cooper Black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pl-PL" sz="2200" dirty="0" smtClean="0">
                <a:latin typeface="Cooper Black" pitchFamily="18" charset="0"/>
              </a:rPr>
              <a:t>In the I </a:t>
            </a:r>
            <a:r>
              <a:rPr lang="pl-PL" sz="2200" dirty="0" err="1" smtClean="0">
                <a:latin typeface="Cooper Black" pitchFamily="18" charset="0"/>
              </a:rPr>
              <a:t>stage</a:t>
            </a:r>
            <a:r>
              <a:rPr lang="pl-PL" sz="2200" dirty="0" smtClean="0">
                <a:latin typeface="Cooper Black" pitchFamily="18" charset="0"/>
              </a:rPr>
              <a:t>, one </a:t>
            </a:r>
            <a:r>
              <a:rPr lang="pl-PL" sz="2200" dirty="0" err="1" smtClean="0">
                <a:latin typeface="Cooper Black" pitchFamily="18" charset="0"/>
              </a:rPr>
              <a:t>teacher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teaches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all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subjects</a:t>
            </a:r>
            <a:r>
              <a:rPr lang="pl-PL" sz="2200" dirty="0" smtClean="0">
                <a:latin typeface="Cooper Black" pitchFamily="18" charset="0"/>
              </a:rPr>
              <a:t> – English </a:t>
            </a:r>
            <a:r>
              <a:rPr lang="pl-PL" sz="2200" dirty="0" err="1" smtClean="0">
                <a:latin typeface="Cooper Black" pitchFamily="18" charset="0"/>
              </a:rPr>
              <a:t>is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usually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thaught</a:t>
            </a:r>
            <a:r>
              <a:rPr lang="pl-PL" sz="2200" dirty="0" smtClean="0">
                <a:latin typeface="Cooper Black" pitchFamily="18" charset="0"/>
              </a:rPr>
              <a:t> by </a:t>
            </a:r>
            <a:r>
              <a:rPr lang="pl-PL" sz="2200" dirty="0" err="1" smtClean="0">
                <a:latin typeface="Cooper Black" pitchFamily="18" charset="0"/>
              </a:rPr>
              <a:t>an</a:t>
            </a:r>
            <a:r>
              <a:rPr lang="pl-PL" sz="2200" dirty="0" smtClean="0">
                <a:latin typeface="Cooper Black" pitchFamily="18" charset="0"/>
              </a:rPr>
              <a:t> English </a:t>
            </a:r>
            <a:r>
              <a:rPr lang="pl-PL" sz="2200" dirty="0" err="1" smtClean="0">
                <a:latin typeface="Cooper Black" pitchFamily="18" charset="0"/>
              </a:rPr>
              <a:t>teacher</a:t>
            </a:r>
            <a:r>
              <a:rPr lang="pl-PL" sz="2200" dirty="0" smtClean="0">
                <a:latin typeface="Cooper Black" pitchFamily="18" charset="0"/>
              </a:rPr>
              <a:t>, </a:t>
            </a:r>
            <a:r>
              <a:rPr lang="pl-PL" sz="2200" dirty="0" err="1" smtClean="0">
                <a:latin typeface="Cooper Black" pitchFamily="18" charset="0"/>
              </a:rPr>
              <a:t>Religious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Education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is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thaught</a:t>
            </a:r>
            <a:r>
              <a:rPr lang="pl-PL" sz="2200" dirty="0" smtClean="0">
                <a:latin typeface="Cooper Black" pitchFamily="18" charset="0"/>
              </a:rPr>
              <a:t> by </a:t>
            </a:r>
            <a:r>
              <a:rPr lang="pl-PL" sz="2200" dirty="0" err="1" smtClean="0">
                <a:latin typeface="Cooper Black" pitchFamily="18" charset="0"/>
              </a:rPr>
              <a:t>an</a:t>
            </a:r>
            <a:r>
              <a:rPr lang="pl-PL" sz="2200" dirty="0" smtClean="0">
                <a:latin typeface="Cooper Black" pitchFamily="18" charset="0"/>
              </a:rPr>
              <a:t> R.E. </a:t>
            </a:r>
            <a:r>
              <a:rPr lang="pl-PL" sz="2200" dirty="0" err="1" smtClean="0">
                <a:latin typeface="Cooper Black" pitchFamily="18" charset="0"/>
              </a:rPr>
              <a:t>teacher</a:t>
            </a:r>
            <a:r>
              <a:rPr lang="pl-PL" sz="2200" dirty="0" smtClean="0">
                <a:latin typeface="Cooper Black" pitchFamily="18" charset="0"/>
              </a:rPr>
              <a:t>, </a:t>
            </a:r>
            <a:br>
              <a:rPr lang="pl-PL" sz="2200" dirty="0" smtClean="0">
                <a:latin typeface="Cooper Black" pitchFamily="18" charset="0"/>
              </a:rPr>
            </a:br>
            <a:r>
              <a:rPr lang="pl-PL" sz="2200" dirty="0" err="1" smtClean="0">
                <a:latin typeface="Cooper Black" pitchFamily="18" charset="0"/>
              </a:rPr>
              <a:t>while</a:t>
            </a:r>
            <a:r>
              <a:rPr lang="pl-PL" sz="2200" dirty="0" smtClean="0">
                <a:latin typeface="Cooper Black" pitchFamily="18" charset="0"/>
              </a:rPr>
              <a:t> in </a:t>
            </a:r>
            <a:r>
              <a:rPr lang="pl-PL" sz="2200" dirty="0" err="1" smtClean="0">
                <a:latin typeface="Cooper Black" pitchFamily="18" charset="0"/>
              </a:rPr>
              <a:t>next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stages</a:t>
            </a:r>
            <a:r>
              <a:rPr lang="pl-PL" sz="2200" dirty="0" smtClean="0">
                <a:latin typeface="Cooper Black" pitchFamily="18" charset="0"/>
              </a:rPr>
              <a:t>, </a:t>
            </a:r>
            <a:r>
              <a:rPr lang="pl-PL" sz="2200" dirty="0" err="1" smtClean="0">
                <a:latin typeface="Cooper Black" pitchFamily="18" charset="0"/>
              </a:rPr>
              <a:t>each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subject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is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taught</a:t>
            </a:r>
            <a:r>
              <a:rPr lang="pl-PL" sz="2200" dirty="0" smtClean="0">
                <a:latin typeface="Cooper Black" pitchFamily="18" charset="0"/>
              </a:rPr>
              <a:t> </a:t>
            </a:r>
            <a:br>
              <a:rPr lang="pl-PL" sz="2200" dirty="0" smtClean="0">
                <a:latin typeface="Cooper Black" pitchFamily="18" charset="0"/>
              </a:rPr>
            </a:br>
            <a:r>
              <a:rPr lang="pl-PL" sz="2200" dirty="0" smtClean="0">
                <a:latin typeface="Cooper Black" pitchFamily="18" charset="0"/>
              </a:rPr>
              <a:t>by a </a:t>
            </a:r>
            <a:r>
              <a:rPr lang="pl-PL" sz="2200" dirty="0" err="1" smtClean="0">
                <a:latin typeface="Cooper Black" pitchFamily="18" charset="0"/>
              </a:rPr>
              <a:t>different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teacher</a:t>
            </a:r>
            <a:r>
              <a:rPr lang="pl-PL" sz="2200" dirty="0" smtClean="0">
                <a:latin typeface="Cooper Black" pitchFamily="18" charset="0"/>
              </a:rPr>
              <a:t>. </a:t>
            </a:r>
            <a:endParaRPr lang="pl-PL" sz="2200" dirty="0"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65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solidFill>
                  <a:srgbClr val="C00000"/>
                </a:solidFill>
                <a:latin typeface="Franklin Gothic Book" pitchFamily="34" charset="0"/>
              </a:rPr>
              <a:t>Grades</a:t>
            </a:r>
            <a:endParaRPr lang="pl-PL" dirty="0">
              <a:latin typeface="Franklin Gothic Book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200" b="1" dirty="0" err="1" smtClean="0">
                <a:latin typeface="Cooper Black" pitchFamily="18" charset="0"/>
              </a:rPr>
              <a:t>During</a:t>
            </a:r>
            <a:r>
              <a:rPr lang="pl-PL" sz="2200" b="1" dirty="0" smtClean="0">
                <a:latin typeface="Cooper Black" pitchFamily="18" charset="0"/>
              </a:rPr>
              <a:t> the I </a:t>
            </a:r>
            <a:r>
              <a:rPr lang="pl-PL" sz="2200" b="1" dirty="0" err="1" smtClean="0">
                <a:latin typeface="Cooper Black" pitchFamily="18" charset="0"/>
              </a:rPr>
              <a:t>stage</a:t>
            </a:r>
            <a:r>
              <a:rPr lang="pl-PL" sz="2200" b="1" dirty="0" smtClean="0">
                <a:latin typeface="Cooper Black" pitchFamily="18" charset="0"/>
              </a:rPr>
              <a:t> </a:t>
            </a:r>
            <a:r>
              <a:rPr lang="pl-PL" sz="2200" b="1" dirty="0" err="1" smtClean="0">
                <a:latin typeface="Cooper Black" pitchFamily="18" charset="0"/>
              </a:rPr>
              <a:t>pupils</a:t>
            </a:r>
            <a:r>
              <a:rPr lang="pl-PL" sz="2200" b="1" dirty="0" smtClean="0">
                <a:latin typeface="Cooper Black" pitchFamily="18" charset="0"/>
              </a:rPr>
              <a:t> </a:t>
            </a:r>
            <a:r>
              <a:rPr lang="pl-PL" sz="2200" b="1" dirty="0" err="1" smtClean="0">
                <a:latin typeface="Cooper Black" pitchFamily="18" charset="0"/>
              </a:rPr>
              <a:t>get</a:t>
            </a:r>
            <a:r>
              <a:rPr lang="pl-PL" sz="2200" b="1" dirty="0" smtClean="0">
                <a:latin typeface="Cooper Black" pitchFamily="18" charset="0"/>
              </a:rPr>
              <a:t> </a:t>
            </a:r>
            <a:r>
              <a:rPr lang="pl-PL" sz="2200" b="1" dirty="0" err="1" smtClean="0">
                <a:latin typeface="Cooper Black" pitchFamily="18" charset="0"/>
              </a:rPr>
              <a:t>descriptive</a:t>
            </a:r>
            <a:r>
              <a:rPr lang="pl-PL" sz="2200" b="1" dirty="0" smtClean="0">
                <a:latin typeface="Cooper Black" pitchFamily="18" charset="0"/>
              </a:rPr>
              <a:t> </a:t>
            </a:r>
            <a:r>
              <a:rPr lang="pl-PL" sz="2200" b="1" dirty="0" err="1" smtClean="0">
                <a:latin typeface="Cooper Black" pitchFamily="18" charset="0"/>
              </a:rPr>
              <a:t>assessment</a:t>
            </a:r>
            <a:endParaRPr lang="pl-PL" sz="2200" b="1" dirty="0" smtClean="0">
              <a:latin typeface="Cooper Black" pitchFamily="18" charset="0"/>
            </a:endParaRPr>
          </a:p>
          <a:p>
            <a:r>
              <a:rPr lang="pl-PL" sz="2200" b="1" dirty="0" err="1" smtClean="0">
                <a:latin typeface="Cooper Black" pitchFamily="18" charset="0"/>
              </a:rPr>
              <a:t>During</a:t>
            </a:r>
            <a:r>
              <a:rPr lang="pl-PL" sz="2200" b="1" dirty="0" smtClean="0">
                <a:latin typeface="Cooper Black" pitchFamily="18" charset="0"/>
              </a:rPr>
              <a:t> the II and III </a:t>
            </a:r>
            <a:r>
              <a:rPr lang="pl-PL" sz="2200" b="1" dirty="0" err="1" smtClean="0">
                <a:latin typeface="Cooper Black" pitchFamily="18" charset="0"/>
              </a:rPr>
              <a:t>stages</a:t>
            </a:r>
            <a:r>
              <a:rPr lang="pl-PL" sz="2200" b="1" dirty="0" smtClean="0">
                <a:latin typeface="Cooper Black" pitchFamily="18" charset="0"/>
              </a:rPr>
              <a:t>:</a:t>
            </a:r>
          </a:p>
          <a:p>
            <a:r>
              <a:rPr lang="pl-PL" sz="2200" b="1" dirty="0" smtClean="0">
                <a:latin typeface="Cooper Black" pitchFamily="18" charset="0"/>
              </a:rPr>
              <a:t>1- </a:t>
            </a:r>
            <a:r>
              <a:rPr lang="pl-PL" sz="2200" b="1" dirty="0" err="1" smtClean="0">
                <a:latin typeface="Cooper Black" pitchFamily="18" charset="0"/>
              </a:rPr>
              <a:t>insufficient</a:t>
            </a:r>
            <a:r>
              <a:rPr lang="pl-PL" sz="2200" b="1" dirty="0" smtClean="0">
                <a:latin typeface="Cooper Black" pitchFamily="18" charset="0"/>
              </a:rPr>
              <a:t> (niedostateczny)</a:t>
            </a:r>
          </a:p>
          <a:p>
            <a:r>
              <a:rPr lang="pl-PL" sz="2200" b="1" dirty="0" smtClean="0">
                <a:latin typeface="Cooper Black" pitchFamily="18" charset="0"/>
              </a:rPr>
              <a:t>2- </a:t>
            </a:r>
            <a:r>
              <a:rPr lang="pl-PL" sz="2200" b="1" dirty="0" err="1" smtClean="0">
                <a:latin typeface="Cooper Black" pitchFamily="18" charset="0"/>
              </a:rPr>
              <a:t>passing</a:t>
            </a:r>
            <a:r>
              <a:rPr lang="pl-PL" sz="2200" b="1" dirty="0" smtClean="0">
                <a:latin typeface="Cooper Black" pitchFamily="18" charset="0"/>
              </a:rPr>
              <a:t> (dopuszczający)</a:t>
            </a:r>
          </a:p>
          <a:p>
            <a:r>
              <a:rPr lang="pl-PL" sz="2200" b="1" dirty="0" smtClean="0">
                <a:latin typeface="Cooper Black" pitchFamily="18" charset="0"/>
              </a:rPr>
              <a:t>3- </a:t>
            </a:r>
            <a:r>
              <a:rPr lang="pl-PL" sz="2200" b="1" dirty="0" err="1" smtClean="0">
                <a:latin typeface="Cooper Black" pitchFamily="18" charset="0"/>
              </a:rPr>
              <a:t>sufficient</a:t>
            </a:r>
            <a:r>
              <a:rPr lang="pl-PL" sz="2200" b="1" dirty="0" smtClean="0">
                <a:latin typeface="Cooper Black" pitchFamily="18" charset="0"/>
              </a:rPr>
              <a:t> (dostateczny)</a:t>
            </a:r>
          </a:p>
          <a:p>
            <a:r>
              <a:rPr lang="pl-PL" sz="2200" b="1" dirty="0" smtClean="0">
                <a:latin typeface="Cooper Black" pitchFamily="18" charset="0"/>
              </a:rPr>
              <a:t>4- </a:t>
            </a:r>
            <a:r>
              <a:rPr lang="pl-PL" sz="2200" b="1" dirty="0" err="1" smtClean="0">
                <a:latin typeface="Cooper Black" pitchFamily="18" charset="0"/>
              </a:rPr>
              <a:t>good</a:t>
            </a:r>
            <a:r>
              <a:rPr lang="pl-PL" sz="2200" b="1" dirty="0" smtClean="0">
                <a:latin typeface="Cooper Black" pitchFamily="18" charset="0"/>
              </a:rPr>
              <a:t> (dobry)</a:t>
            </a:r>
          </a:p>
          <a:p>
            <a:r>
              <a:rPr lang="pl-PL" sz="2200" b="1" dirty="0" smtClean="0">
                <a:latin typeface="Cooper Black" pitchFamily="18" charset="0"/>
              </a:rPr>
              <a:t>5- </a:t>
            </a:r>
            <a:r>
              <a:rPr lang="pl-PL" sz="2200" b="1" dirty="0" err="1" smtClean="0">
                <a:latin typeface="Cooper Black" pitchFamily="18" charset="0"/>
              </a:rPr>
              <a:t>very</a:t>
            </a:r>
            <a:r>
              <a:rPr lang="pl-PL" sz="2200" b="1" dirty="0" smtClean="0">
                <a:latin typeface="Cooper Black" pitchFamily="18" charset="0"/>
              </a:rPr>
              <a:t> </a:t>
            </a:r>
            <a:r>
              <a:rPr lang="pl-PL" sz="2200" b="1" dirty="0" err="1" smtClean="0">
                <a:latin typeface="Cooper Black" pitchFamily="18" charset="0"/>
              </a:rPr>
              <a:t>good</a:t>
            </a:r>
            <a:r>
              <a:rPr lang="pl-PL" sz="2200" b="1" dirty="0" smtClean="0">
                <a:latin typeface="Cooper Black" pitchFamily="18" charset="0"/>
              </a:rPr>
              <a:t> (bardzo dobry)</a:t>
            </a:r>
          </a:p>
          <a:p>
            <a:r>
              <a:rPr lang="pl-PL" sz="2200" b="1" dirty="0" smtClean="0">
                <a:latin typeface="Cooper Black" pitchFamily="18" charset="0"/>
              </a:rPr>
              <a:t>6- </a:t>
            </a:r>
            <a:r>
              <a:rPr lang="pl-PL" sz="2200" b="1" dirty="0" err="1" smtClean="0">
                <a:latin typeface="Cooper Black" pitchFamily="18" charset="0"/>
              </a:rPr>
              <a:t>excellent</a:t>
            </a:r>
            <a:r>
              <a:rPr lang="pl-PL" sz="2200" b="1" dirty="0" smtClean="0">
                <a:latin typeface="Cooper Black" pitchFamily="18" charset="0"/>
              </a:rPr>
              <a:t> (celujący)</a:t>
            </a:r>
            <a:endParaRPr lang="pl-PL" sz="2200" b="1" dirty="0">
              <a:latin typeface="Cooper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C00000"/>
                </a:solidFill>
                <a:latin typeface="Franklin Gothic Book" pitchFamily="34" charset="0"/>
              </a:rPr>
              <a:t>Curricula and </a:t>
            </a:r>
            <a:r>
              <a:rPr lang="pl-PL" dirty="0" err="1" smtClean="0">
                <a:solidFill>
                  <a:srgbClr val="C00000"/>
                </a:solidFill>
                <a:latin typeface="Franklin Gothic Book" pitchFamily="34" charset="0"/>
              </a:rPr>
              <a:t>teaching</a:t>
            </a:r>
            <a:r>
              <a:rPr lang="pl-PL" dirty="0" smtClean="0">
                <a:solidFill>
                  <a:srgbClr val="C00000"/>
                </a:solidFill>
                <a:latin typeface="Franklin Gothic Book" pitchFamily="34" charset="0"/>
              </a:rPr>
              <a:t> </a:t>
            </a:r>
            <a:r>
              <a:rPr lang="pl-PL" dirty="0" err="1" smtClean="0">
                <a:solidFill>
                  <a:srgbClr val="C00000"/>
                </a:solidFill>
                <a:latin typeface="Franklin Gothic Book" pitchFamily="34" charset="0"/>
              </a:rPr>
              <a:t>content</a:t>
            </a:r>
            <a:endParaRPr lang="pl-PL" dirty="0">
              <a:solidFill>
                <a:srgbClr val="C00000"/>
              </a:solidFill>
              <a:latin typeface="Franklin Gothic Book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l-PL" sz="2200" dirty="0" err="1" smtClean="0">
                <a:latin typeface="Cooper Black" pitchFamily="18" charset="0"/>
              </a:rPr>
              <a:t>Teachers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are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obliged</a:t>
            </a:r>
            <a:r>
              <a:rPr lang="pl-PL" sz="2200" dirty="0" smtClean="0">
                <a:latin typeface="Cooper Black" pitchFamily="18" charset="0"/>
              </a:rPr>
              <a:t> to </a:t>
            </a:r>
            <a:r>
              <a:rPr lang="pl-PL" sz="2200" dirty="0" err="1" smtClean="0">
                <a:latin typeface="Cooper Black" pitchFamily="18" charset="0"/>
              </a:rPr>
              <a:t>follow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educational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activites</a:t>
            </a:r>
            <a:r>
              <a:rPr lang="pl-PL" sz="2200" dirty="0" smtClean="0">
                <a:latin typeface="Cooper Black" pitchFamily="18" charset="0"/>
              </a:rPr>
              <a:t> (</a:t>
            </a:r>
            <a:r>
              <a:rPr lang="pl-PL" sz="2200" dirty="0" err="1" smtClean="0">
                <a:latin typeface="Cooper Black" pitchFamily="18" charset="0"/>
              </a:rPr>
              <a:t>teaching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content</a:t>
            </a:r>
            <a:r>
              <a:rPr lang="pl-PL" sz="2200" dirty="0" smtClean="0">
                <a:latin typeface="Cooper Black" pitchFamily="18" charset="0"/>
              </a:rPr>
              <a:t>) </a:t>
            </a:r>
            <a:r>
              <a:rPr lang="pl-PL" sz="2200" dirty="0" err="1" smtClean="0">
                <a:latin typeface="Cooper Black" pitchFamily="18" charset="0"/>
              </a:rPr>
              <a:t>according</a:t>
            </a:r>
            <a:r>
              <a:rPr lang="pl-PL" sz="2200" dirty="0" smtClean="0">
                <a:latin typeface="Cooper Black" pitchFamily="18" charset="0"/>
              </a:rPr>
              <a:t> to the </a:t>
            </a:r>
            <a:r>
              <a:rPr lang="pl-PL" sz="2200" dirty="0" err="1" smtClean="0">
                <a:latin typeface="Cooper Black" pitchFamily="18" charset="0"/>
              </a:rPr>
              <a:t>Core</a:t>
            </a:r>
            <a:r>
              <a:rPr lang="pl-PL" sz="2200" dirty="0" smtClean="0">
                <a:latin typeface="Cooper Black" pitchFamily="18" charset="0"/>
              </a:rPr>
              <a:t> Curriculum for a </a:t>
            </a:r>
            <a:r>
              <a:rPr lang="pl-PL" sz="2200" dirty="0" err="1" smtClean="0">
                <a:latin typeface="Cooper Black" pitchFamily="18" charset="0"/>
              </a:rPr>
              <a:t>particular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stage</a:t>
            </a:r>
            <a:r>
              <a:rPr lang="pl-PL" sz="2200" dirty="0" smtClean="0">
                <a:latin typeface="Cooper Black" pitchFamily="18" charset="0"/>
              </a:rPr>
              <a:t> of </a:t>
            </a:r>
            <a:r>
              <a:rPr lang="pl-PL" sz="2200" dirty="0" err="1" smtClean="0">
                <a:latin typeface="Cooper Black" pitchFamily="18" charset="0"/>
              </a:rPr>
              <a:t>education</a:t>
            </a:r>
            <a:r>
              <a:rPr lang="pl-PL" sz="2200" dirty="0" smtClean="0">
                <a:latin typeface="Cooper Black" pitchFamily="18" charset="0"/>
              </a:rPr>
              <a:t>, </a:t>
            </a:r>
            <a:r>
              <a:rPr lang="pl-PL" sz="2200" dirty="0" err="1" smtClean="0">
                <a:latin typeface="Cooper Black" pitchFamily="18" charset="0"/>
              </a:rPr>
              <a:t>which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is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included</a:t>
            </a:r>
            <a:r>
              <a:rPr lang="pl-PL" sz="2200" dirty="0" smtClean="0">
                <a:latin typeface="Cooper Black" pitchFamily="18" charset="0"/>
              </a:rPr>
              <a:t> in the </a:t>
            </a:r>
            <a:r>
              <a:rPr lang="pl-PL" sz="2200" dirty="0" err="1" smtClean="0">
                <a:latin typeface="Cooper Black" pitchFamily="18" charset="0"/>
              </a:rPr>
              <a:t>Regulation</a:t>
            </a:r>
            <a:r>
              <a:rPr lang="pl-PL" sz="2200" dirty="0" smtClean="0">
                <a:latin typeface="Cooper Black" pitchFamily="18" charset="0"/>
              </a:rPr>
              <a:t> by the Minister of National </a:t>
            </a:r>
            <a:r>
              <a:rPr lang="pl-PL" sz="2200" dirty="0" err="1" smtClean="0">
                <a:latin typeface="Cooper Black" pitchFamily="18" charset="0"/>
              </a:rPr>
              <a:t>Education</a:t>
            </a:r>
            <a:r>
              <a:rPr lang="pl-PL" sz="2200" dirty="0" smtClean="0">
                <a:latin typeface="Cooper Black" pitchFamily="18" charset="0"/>
              </a:rPr>
              <a:t>. </a:t>
            </a:r>
          </a:p>
          <a:p>
            <a:pPr marL="0" indent="0" algn="just">
              <a:buNone/>
            </a:pPr>
            <a:endParaRPr lang="pl-PL" sz="2200" dirty="0" smtClean="0">
              <a:latin typeface="Cooper Black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pl-PL" sz="2200" dirty="0" err="1">
                <a:latin typeface="Cooper Black" pitchFamily="18" charset="0"/>
              </a:rPr>
              <a:t>Teachers</a:t>
            </a:r>
            <a:r>
              <a:rPr lang="pl-PL" sz="2200" dirty="0">
                <a:latin typeface="Cooper Black" pitchFamily="18" charset="0"/>
              </a:rPr>
              <a:t> </a:t>
            </a:r>
            <a:r>
              <a:rPr lang="pl-PL" sz="2200" dirty="0" err="1">
                <a:latin typeface="Cooper Black" pitchFamily="18" charset="0"/>
              </a:rPr>
              <a:t>can</a:t>
            </a:r>
            <a:r>
              <a:rPr lang="pl-PL" sz="2200" dirty="0">
                <a:latin typeface="Cooper Black" pitchFamily="18" charset="0"/>
              </a:rPr>
              <a:t> </a:t>
            </a:r>
            <a:r>
              <a:rPr lang="pl-PL" sz="2200" dirty="0" err="1">
                <a:latin typeface="Cooper Black" pitchFamily="18" charset="0"/>
              </a:rPr>
              <a:t>choose</a:t>
            </a:r>
            <a:r>
              <a:rPr lang="pl-PL" sz="2200" dirty="0">
                <a:latin typeface="Cooper Black" pitchFamily="18" charset="0"/>
              </a:rPr>
              <a:t> </a:t>
            </a:r>
            <a:r>
              <a:rPr lang="pl-PL" sz="2200" dirty="0" err="1">
                <a:latin typeface="Cooper Black" pitchFamily="18" charset="0"/>
              </a:rPr>
              <a:t>textbooks</a:t>
            </a:r>
            <a:r>
              <a:rPr lang="pl-PL" sz="2200" dirty="0">
                <a:latin typeface="Cooper Black" pitchFamily="18" charset="0"/>
              </a:rPr>
              <a:t> from the list </a:t>
            </a:r>
            <a:r>
              <a:rPr lang="pl-PL" sz="2200" dirty="0" err="1" smtClean="0">
                <a:latin typeface="Cooper Black" pitchFamily="18" charset="0"/>
              </a:rPr>
              <a:t>approved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>
                <a:latin typeface="Cooper Black" pitchFamily="18" charset="0"/>
              </a:rPr>
              <a:t>by the </a:t>
            </a:r>
            <a:r>
              <a:rPr lang="pl-PL" sz="2200" dirty="0" err="1">
                <a:latin typeface="Cooper Black" pitchFamily="18" charset="0"/>
              </a:rPr>
              <a:t>Ministry</a:t>
            </a:r>
            <a:r>
              <a:rPr lang="pl-PL" sz="2200" dirty="0">
                <a:latin typeface="Cooper Black" pitchFamily="18" charset="0"/>
              </a:rPr>
              <a:t> of </a:t>
            </a:r>
            <a:r>
              <a:rPr lang="pl-PL" sz="2200" dirty="0" err="1">
                <a:latin typeface="Cooper Black" pitchFamily="18" charset="0"/>
              </a:rPr>
              <a:t>Education</a:t>
            </a:r>
            <a:r>
              <a:rPr lang="pl-PL" sz="2200" dirty="0">
                <a:latin typeface="Cooper Black" pitchFamily="18" charset="0"/>
              </a:rPr>
              <a:t> and </a:t>
            </a:r>
            <a:r>
              <a:rPr lang="pl-PL" sz="2200" dirty="0" err="1">
                <a:latin typeface="Cooper Black" pitchFamily="18" charset="0"/>
              </a:rPr>
              <a:t>they</a:t>
            </a:r>
            <a:r>
              <a:rPr lang="pl-PL" sz="2200" dirty="0">
                <a:latin typeface="Cooper Black" pitchFamily="18" charset="0"/>
              </a:rPr>
              <a:t> </a:t>
            </a:r>
            <a:r>
              <a:rPr lang="pl-PL" sz="2200" dirty="0" err="1">
                <a:latin typeface="Cooper Black" pitchFamily="18" charset="0"/>
              </a:rPr>
              <a:t>can</a:t>
            </a:r>
            <a:r>
              <a:rPr lang="pl-PL" sz="2200" dirty="0">
                <a:latin typeface="Cooper Black" pitchFamily="18" charset="0"/>
              </a:rPr>
              <a:t> </a:t>
            </a:r>
            <a:r>
              <a:rPr lang="pl-PL" sz="2200" dirty="0" err="1" smtClean="0">
                <a:latin typeface="Cooper Black" pitchFamily="18" charset="0"/>
              </a:rPr>
              <a:t>individually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 err="1">
                <a:latin typeface="Cooper Black" pitchFamily="18" charset="0"/>
              </a:rPr>
              <a:t>decide</a:t>
            </a:r>
            <a:r>
              <a:rPr lang="pl-PL" sz="2200" dirty="0">
                <a:latin typeface="Cooper Black" pitchFamily="18" charset="0"/>
              </a:rPr>
              <a:t> on the </a:t>
            </a:r>
            <a:r>
              <a:rPr lang="pl-PL" sz="2200" dirty="0" err="1">
                <a:latin typeface="Cooper Black" pitchFamily="18" charset="0"/>
              </a:rPr>
              <a:t>methods</a:t>
            </a:r>
            <a:r>
              <a:rPr lang="pl-PL" sz="2200" dirty="0">
                <a:latin typeface="Cooper Black" pitchFamily="18" charset="0"/>
              </a:rPr>
              <a:t> of </a:t>
            </a:r>
            <a:r>
              <a:rPr lang="pl-PL" sz="2200" dirty="0" err="1">
                <a:latin typeface="Cooper Black" pitchFamily="18" charset="0"/>
              </a:rPr>
              <a:t>teaching</a:t>
            </a:r>
            <a:r>
              <a:rPr lang="pl-PL" sz="2200" dirty="0">
                <a:latin typeface="Cooper Black" pitchFamily="18" charset="0"/>
              </a:rPr>
              <a:t> and </a:t>
            </a:r>
            <a:r>
              <a:rPr lang="pl-PL" sz="2200" dirty="0" err="1">
                <a:latin typeface="Cooper Black" pitchFamily="18" charset="0"/>
              </a:rPr>
              <a:t>evaluation</a:t>
            </a:r>
            <a:r>
              <a:rPr lang="pl-PL" sz="2200" dirty="0">
                <a:latin typeface="Cooper Black" pitchFamily="18" charset="0"/>
              </a:rPr>
              <a:t>, </a:t>
            </a:r>
            <a:r>
              <a:rPr lang="pl-PL" sz="2200" dirty="0" err="1">
                <a:latin typeface="Cooper Black" pitchFamily="18" charset="0"/>
              </a:rPr>
              <a:t>introducing</a:t>
            </a:r>
            <a:r>
              <a:rPr lang="pl-PL" sz="2200" dirty="0">
                <a:latin typeface="Cooper Black" pitchFamily="18" charset="0"/>
              </a:rPr>
              <a:t> </a:t>
            </a:r>
            <a:r>
              <a:rPr lang="pl-PL" sz="2200" dirty="0" err="1">
                <a:latin typeface="Cooper Black" pitchFamily="18" charset="0"/>
              </a:rPr>
              <a:t>innovative</a:t>
            </a:r>
            <a:r>
              <a:rPr lang="pl-PL" sz="2200" dirty="0">
                <a:latin typeface="Cooper Black" pitchFamily="18" charset="0"/>
              </a:rPr>
              <a:t> </a:t>
            </a:r>
            <a:r>
              <a:rPr lang="pl-PL" sz="2200" dirty="0" err="1">
                <a:latin typeface="Cooper Black" pitchFamily="18" charset="0"/>
              </a:rPr>
              <a:t>methods</a:t>
            </a:r>
            <a:r>
              <a:rPr lang="pl-PL" sz="2200" dirty="0">
                <a:latin typeface="Cooper Black" pitchFamily="18" charset="0"/>
              </a:rPr>
              <a:t> </a:t>
            </a:r>
            <a:r>
              <a:rPr lang="pl-PL" sz="2200" dirty="0" smtClean="0">
                <a:latin typeface="Cooper Black" pitchFamily="18" charset="0"/>
              </a:rPr>
              <a:t/>
            </a:r>
            <a:br>
              <a:rPr lang="pl-PL" sz="2200" dirty="0" smtClean="0">
                <a:latin typeface="Cooper Black" pitchFamily="18" charset="0"/>
              </a:rPr>
            </a:br>
            <a:r>
              <a:rPr lang="pl-PL" sz="2200" dirty="0" smtClean="0">
                <a:latin typeface="Cooper Black" pitchFamily="18" charset="0"/>
              </a:rPr>
              <a:t>of </a:t>
            </a:r>
            <a:r>
              <a:rPr lang="pl-PL" sz="2200" dirty="0" err="1">
                <a:latin typeface="Cooper Black" pitchFamily="18" charset="0"/>
              </a:rPr>
              <a:t>teaching</a:t>
            </a:r>
            <a:r>
              <a:rPr lang="pl-PL" sz="2200" dirty="0">
                <a:latin typeface="Cooper Black" pitchFamily="18" charset="0"/>
              </a:rPr>
              <a:t> and curricula </a:t>
            </a:r>
            <a:r>
              <a:rPr lang="pl-PL" sz="2200" dirty="0" err="1">
                <a:latin typeface="Cooper Black" pitchFamily="18" charset="0"/>
              </a:rPr>
              <a:t>based</a:t>
            </a:r>
            <a:r>
              <a:rPr lang="pl-PL" sz="2200" dirty="0">
                <a:latin typeface="Cooper Black" pitchFamily="18" charset="0"/>
              </a:rPr>
              <a:t> on </a:t>
            </a:r>
            <a:r>
              <a:rPr lang="pl-PL" sz="2200" dirty="0" smtClean="0">
                <a:latin typeface="Cooper Black" pitchFamily="18" charset="0"/>
              </a:rPr>
              <a:t>the </a:t>
            </a:r>
            <a:r>
              <a:rPr lang="pl-PL" sz="2200" dirty="0" err="1" smtClean="0">
                <a:latin typeface="Cooper Black" pitchFamily="18" charset="0"/>
              </a:rPr>
              <a:t>Core</a:t>
            </a:r>
            <a:r>
              <a:rPr lang="pl-PL" sz="2200" dirty="0" smtClean="0">
                <a:latin typeface="Cooper Black" pitchFamily="18" charset="0"/>
              </a:rPr>
              <a:t> </a:t>
            </a:r>
            <a:r>
              <a:rPr lang="pl-PL" sz="2200" dirty="0">
                <a:latin typeface="Cooper Black" pitchFamily="18" charset="0"/>
              </a:rPr>
              <a:t>Curriculum. </a:t>
            </a:r>
          </a:p>
          <a:p>
            <a:pPr algn="just">
              <a:buFont typeface="Wingdings" pitchFamily="2" charset="2"/>
              <a:buChar char="ü"/>
            </a:pPr>
            <a:endParaRPr lang="pl-PL" sz="2200" dirty="0"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57491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1088</TotalTime>
  <Words>891</Words>
  <Application>Microsoft Office PowerPoint</Application>
  <PresentationFormat>Pokaz na ekranie (4:3)</PresentationFormat>
  <Paragraphs>131</Paragraphs>
  <Slides>22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30" baseType="lpstr">
      <vt:lpstr>Arial</vt:lpstr>
      <vt:lpstr>Calibri</vt:lpstr>
      <vt:lpstr>Cooper Black</vt:lpstr>
      <vt:lpstr>Franklin Gothic Book</vt:lpstr>
      <vt:lpstr>Harlow Solid Italic</vt:lpstr>
      <vt:lpstr>Script MT Bold</vt:lpstr>
      <vt:lpstr>Wingdings</vt:lpstr>
      <vt:lpstr>Motyw pakietu Office</vt:lpstr>
      <vt:lpstr>Polish  Education System  </vt:lpstr>
      <vt:lpstr>Stages  of Education  in Poland</vt:lpstr>
      <vt:lpstr>  Nursery Education</vt:lpstr>
      <vt:lpstr>Prezentacja programu PowerPoint</vt:lpstr>
      <vt:lpstr>Compulsory Education</vt:lpstr>
      <vt:lpstr>Daily/weekly/yearly number of teaching hours</vt:lpstr>
      <vt:lpstr>Organization of teaching</vt:lpstr>
      <vt:lpstr>Grades</vt:lpstr>
      <vt:lpstr>Curricula and teaching content</vt:lpstr>
      <vt:lpstr>Assessment</vt:lpstr>
      <vt:lpstr>Types of exams at the end of each stage </vt:lpstr>
      <vt:lpstr>Post-compulsory Education</vt:lpstr>
      <vt:lpstr>Access to higher education</vt:lpstr>
      <vt:lpstr>Vocational examination </vt:lpstr>
      <vt:lpstr>Types of Higher Schools/Universities</vt:lpstr>
      <vt:lpstr>Systems of Studies</vt:lpstr>
      <vt:lpstr>Titles after studies</vt:lpstr>
      <vt:lpstr>Special Education</vt:lpstr>
      <vt:lpstr>Prezentacja programu PowerPoint</vt:lpstr>
      <vt:lpstr>Teachers</vt:lpstr>
      <vt:lpstr>Current Reforms 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System of Education in Poland</dc:title>
  <dc:creator>Magda</dc:creator>
  <cp:lastModifiedBy>Komputerek</cp:lastModifiedBy>
  <cp:revision>109</cp:revision>
  <dcterms:created xsi:type="dcterms:W3CDTF">2010-10-26T14:55:15Z</dcterms:created>
  <dcterms:modified xsi:type="dcterms:W3CDTF">2018-11-24T15:10:25Z</dcterms:modified>
</cp:coreProperties>
</file>