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4689E21-7FEC-4B1A-BD75-BE0CCDC8E4EF}" type="datetimeFigureOut">
              <a:rPr lang="it-IT" smtClean="0"/>
              <a:t>27/01/2019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351090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689E21-7FEC-4B1A-BD75-BE0CCDC8E4EF}" type="datetimeFigureOut">
              <a:rPr lang="it-IT" smtClean="0"/>
              <a:t>27/01/2019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390189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689E21-7FEC-4B1A-BD75-BE0CCDC8E4EF}" type="datetimeFigureOut">
              <a:rPr lang="it-IT" smtClean="0"/>
              <a:t>27/01/2019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1019475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689E21-7FEC-4B1A-BD75-BE0CCDC8E4EF}" type="datetimeFigureOut">
              <a:rPr lang="it-IT" smtClean="0"/>
              <a:t>27/01/2019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506764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4689E21-7FEC-4B1A-BD75-BE0CCDC8E4EF}" type="datetimeFigureOut">
              <a:rPr lang="it-IT" smtClean="0"/>
              <a:t>27/01/2019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368375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4689E21-7FEC-4B1A-BD75-BE0CCDC8E4EF}" type="datetimeFigureOut">
              <a:rPr lang="it-IT" smtClean="0"/>
              <a:t>27/01/2019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205221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4689E21-7FEC-4B1A-BD75-BE0CCDC8E4EF}" type="datetimeFigureOut">
              <a:rPr lang="it-IT" smtClean="0"/>
              <a:t>27/01/2019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2863527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4689E21-7FEC-4B1A-BD75-BE0CCDC8E4EF}" type="datetimeFigureOut">
              <a:rPr lang="it-IT" smtClean="0"/>
              <a:t>27/01/2019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396470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4689E21-7FEC-4B1A-BD75-BE0CCDC8E4EF}" type="datetimeFigureOut">
              <a:rPr lang="it-IT" smtClean="0"/>
              <a:t>27/01/2019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237914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4689E21-7FEC-4B1A-BD75-BE0CCDC8E4EF}" type="datetimeFigureOut">
              <a:rPr lang="it-IT" smtClean="0"/>
              <a:t>27/01/2019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214865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4689E21-7FEC-4B1A-BD75-BE0CCDC8E4EF}" type="datetimeFigureOut">
              <a:rPr lang="it-IT" smtClean="0"/>
              <a:t>27/01/2019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6042C33-3AFF-4EA8-8FF6-CC1BA2247011}" type="slidenum">
              <a:rPr lang="it-IT" smtClean="0"/>
              <a:t>‹N›</a:t>
            </a:fld>
            <a:endParaRPr lang="it-IT"/>
          </a:p>
        </p:txBody>
      </p:sp>
    </p:spTree>
    <p:extLst>
      <p:ext uri="{BB962C8B-B14F-4D97-AF65-F5344CB8AC3E}">
        <p14:creationId xmlns:p14="http://schemas.microsoft.com/office/powerpoint/2010/main" val="187309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89E21-7FEC-4B1A-BD75-BE0CCDC8E4EF}" type="datetimeFigureOut">
              <a:rPr lang="it-IT" smtClean="0"/>
              <a:t>27/01/2019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42C33-3AFF-4EA8-8FF6-CC1BA2247011}" type="slidenum">
              <a:rPr lang="it-IT" smtClean="0"/>
              <a:t>‹N›</a:t>
            </a:fld>
            <a:endParaRPr lang="it-IT"/>
          </a:p>
        </p:txBody>
      </p:sp>
    </p:spTree>
    <p:extLst>
      <p:ext uri="{BB962C8B-B14F-4D97-AF65-F5344CB8AC3E}">
        <p14:creationId xmlns:p14="http://schemas.microsoft.com/office/powerpoint/2010/main" val="1042317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260648"/>
            <a:ext cx="7772400" cy="1470025"/>
          </a:xfrm>
        </p:spPr>
        <p:txBody>
          <a:bodyPr/>
          <a:lstStyle/>
          <a:p>
            <a:r>
              <a:rPr lang="it-IT" dirty="0" smtClean="0"/>
              <a:t>THE  </a:t>
            </a:r>
            <a:r>
              <a:rPr lang="it-IT" dirty="0" err="1" smtClean="0"/>
              <a:t>Tinke</a:t>
            </a:r>
            <a:r>
              <a:rPr lang="it-IT" dirty="0" smtClean="0"/>
              <a:t>-ring</a:t>
            </a:r>
            <a:endParaRPr lang="it-IT" dirty="0"/>
          </a:p>
        </p:txBody>
      </p:sp>
      <p:sp>
        <p:nvSpPr>
          <p:cNvPr id="3" name="Sottotitolo 2"/>
          <p:cNvSpPr>
            <a:spLocks noGrp="1"/>
          </p:cNvSpPr>
          <p:nvPr>
            <p:ph type="subTitle" idx="1"/>
          </p:nvPr>
        </p:nvSpPr>
        <p:spPr/>
        <p:txBody>
          <a:bodyPr/>
          <a:lstStyle/>
          <a:p>
            <a:endParaRPr lang="it-IT" dirty="0"/>
          </a:p>
        </p:txBody>
      </p:sp>
      <p:pic>
        <p:nvPicPr>
          <p:cNvPr id="6146" name="Picture 2" descr="https://lamatitadelleidee.fila.it/up/2/337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44823"/>
            <a:ext cx="712879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92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83568" y="764704"/>
            <a:ext cx="7992888" cy="2862322"/>
          </a:xfrm>
          <a:prstGeom prst="rect">
            <a:avLst/>
          </a:prstGeom>
          <a:noFill/>
        </p:spPr>
        <p:txBody>
          <a:bodyPr wrap="square" rtlCol="0">
            <a:spAutoFit/>
          </a:bodyPr>
          <a:lstStyle/>
          <a:p>
            <a:r>
              <a:rPr lang="en-US" dirty="0" smtClean="0"/>
              <a:t>The TINKE-RING comes from the idea of ​​developing the STEAM disciplines in class by creating </a:t>
            </a:r>
            <a:r>
              <a:rPr lang="en-US" dirty="0" err="1" smtClean="0"/>
              <a:t>Tinkerlabs</a:t>
            </a:r>
            <a:r>
              <a:rPr lang="en-US" dirty="0" smtClean="0"/>
              <a:t>. Children are naturally ready to try new </a:t>
            </a:r>
            <a:r>
              <a:rPr lang="en-US" dirty="0" err="1" smtClean="0"/>
              <a:t>activities.The</a:t>
            </a:r>
            <a:r>
              <a:rPr lang="en-US" dirty="0" smtClean="0"/>
              <a:t> classes were divided into groups (cooperative learning) they designed the graphics, chose the best designers (some  of them are really smart) then each of them has provided his own contribution to the creation of the cards. THE moments of doubt? Yes, there were but the teachers promptly dispelled them. The pupils have chosen to design cards with topics from various disciplines that present difficulties for them such as: the W questions, the telling the time in English, the H of the verb to have in Italian or the fractions, other cards, instead, gave them only the pleasure of doing -learn by doing. What a satisfaction the light </a:t>
            </a:r>
            <a:r>
              <a:rPr lang="it-IT" dirty="0" err="1" smtClean="0"/>
              <a:t>comes</a:t>
            </a:r>
            <a:r>
              <a:rPr lang="it-IT" dirty="0" smtClean="0"/>
              <a:t> on</a:t>
            </a:r>
            <a:r>
              <a:rPr lang="en-US" dirty="0" smtClean="0"/>
              <a:t>!</a:t>
            </a:r>
            <a:endParaRPr lang="it-IT" dirty="0"/>
          </a:p>
        </p:txBody>
      </p:sp>
      <p:sp>
        <p:nvSpPr>
          <p:cNvPr id="3" name="CasellaDiTesto 2"/>
          <p:cNvSpPr txBox="1"/>
          <p:nvPr/>
        </p:nvSpPr>
        <p:spPr>
          <a:xfrm>
            <a:off x="539552" y="3627026"/>
            <a:ext cx="8136904" cy="2862322"/>
          </a:xfrm>
          <a:prstGeom prst="rect">
            <a:avLst/>
          </a:prstGeom>
          <a:noFill/>
        </p:spPr>
        <p:txBody>
          <a:bodyPr wrap="square" rtlCol="0">
            <a:spAutoFit/>
          </a:bodyPr>
          <a:lstStyle/>
          <a:p>
            <a:r>
              <a:rPr lang="en-US" dirty="0" smtClean="0"/>
              <a:t>The </a:t>
            </a:r>
            <a:r>
              <a:rPr lang="en-US" dirty="0"/>
              <a:t>objectives and aims of the project were: -To develop logical skills and ability to analyze, solve problems creatively and efficiently. -Develop the ability to elaborate constructive procedures to support fantasy and creativity. - To encourage the development of communication and interpersonal skills - Improve the educational success of students in the curriculum disciplines. -Promote processes that enable students to become builders of their knowledge. -Develop operational autonomy. - Make group work experience. </a:t>
            </a:r>
            <a:r>
              <a:rPr lang="en-US" dirty="0" smtClean="0"/>
              <a:t>- </a:t>
            </a:r>
            <a:r>
              <a:rPr lang="en-US" dirty="0"/>
              <a:t>increase decision-making skills, sense of responsibility e self-esteem. The workshop paths, based on concrete experiences, have favored full integration, as the pupils have operated in a context in which everyone was called a implement </a:t>
            </a:r>
            <a:r>
              <a:rPr lang="en-US" dirty="0" smtClean="0"/>
              <a:t>an active-cooperative </a:t>
            </a:r>
            <a:r>
              <a:rPr lang="en-US" dirty="0"/>
              <a:t>behavior.</a:t>
            </a:r>
            <a:endParaRPr lang="it-IT" dirty="0"/>
          </a:p>
        </p:txBody>
      </p:sp>
    </p:spTree>
    <p:extLst>
      <p:ext uri="{BB962C8B-B14F-4D97-AF65-F5344CB8AC3E}">
        <p14:creationId xmlns:p14="http://schemas.microsoft.com/office/powerpoint/2010/main" val="1773290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73692"/>
            <a:ext cx="1728192" cy="401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003" y="2276872"/>
            <a:ext cx="3216393" cy="1865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104" y="4622201"/>
            <a:ext cx="20764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2789" y="3410049"/>
            <a:ext cx="1380356" cy="316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411760" y="404664"/>
            <a:ext cx="4176464" cy="923330"/>
          </a:xfrm>
          <a:prstGeom prst="rect">
            <a:avLst/>
          </a:prstGeom>
          <a:noFill/>
        </p:spPr>
        <p:txBody>
          <a:bodyPr wrap="square" rtlCol="0">
            <a:spAutoFit/>
          </a:bodyPr>
          <a:lstStyle/>
          <a:p>
            <a:r>
              <a:rPr lang="it-IT" dirty="0" smtClean="0"/>
              <a:t>YOU NEED: a led, a tape for </a:t>
            </a:r>
            <a:r>
              <a:rPr lang="it-IT" dirty="0" err="1" smtClean="0"/>
              <a:t>electrician</a:t>
            </a:r>
            <a:r>
              <a:rPr lang="it-IT" dirty="0" smtClean="0"/>
              <a:t>, </a:t>
            </a:r>
            <a:r>
              <a:rPr lang="it-IT" dirty="0" err="1" smtClean="0"/>
              <a:t>wires</a:t>
            </a:r>
            <a:r>
              <a:rPr lang="it-IT" dirty="0" smtClean="0"/>
              <a:t>, botton </a:t>
            </a:r>
            <a:r>
              <a:rPr lang="it-IT" dirty="0" err="1" smtClean="0"/>
              <a:t>like</a:t>
            </a:r>
            <a:r>
              <a:rPr lang="it-IT" dirty="0" smtClean="0"/>
              <a:t> </a:t>
            </a:r>
            <a:r>
              <a:rPr lang="it-IT" dirty="0" err="1" smtClean="0"/>
              <a:t>batteries</a:t>
            </a:r>
            <a:r>
              <a:rPr lang="it-IT" dirty="0" smtClean="0"/>
              <a:t>, </a:t>
            </a:r>
            <a:r>
              <a:rPr lang="it-IT" dirty="0" err="1" smtClean="0"/>
              <a:t>carboards</a:t>
            </a:r>
            <a:r>
              <a:rPr lang="it-IT" dirty="0" smtClean="0"/>
              <a:t>, </a:t>
            </a:r>
            <a:r>
              <a:rPr lang="it-IT" dirty="0" err="1" smtClean="0"/>
              <a:t>colours</a:t>
            </a:r>
            <a:r>
              <a:rPr lang="it-IT" dirty="0" smtClean="0"/>
              <a:t> and specimen </a:t>
            </a:r>
            <a:r>
              <a:rPr lang="it-IT" dirty="0" err="1" smtClean="0"/>
              <a:t>holder</a:t>
            </a:r>
            <a:endParaRPr lang="it-IT" dirty="0"/>
          </a:p>
        </p:txBody>
      </p:sp>
      <p:pic>
        <p:nvPicPr>
          <p:cNvPr id="1032" name="Picture 8" descr="Risultati immagini per fermacampioni in ingle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8144" y="1050707"/>
            <a:ext cx="2452328" cy="2452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36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20" y="260648"/>
            <a:ext cx="8775812" cy="6211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999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F:\foto scuola 2018\20180124_1241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99786"/>
            <a:ext cx="4823986" cy="3408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17032"/>
            <a:ext cx="3888432" cy="3061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5292080" y="404664"/>
            <a:ext cx="3024336" cy="3416320"/>
          </a:xfrm>
          <a:prstGeom prst="rect">
            <a:avLst/>
          </a:prstGeom>
          <a:noFill/>
        </p:spPr>
        <p:txBody>
          <a:bodyPr wrap="square" rtlCol="0">
            <a:spAutoFit/>
          </a:bodyPr>
          <a:lstStyle/>
          <a:p>
            <a:r>
              <a:rPr lang="en-GB" dirty="0"/>
              <a:t>Make 2 holes on the top of the cardboard and insert the </a:t>
            </a:r>
            <a:r>
              <a:rPr lang="en-GB" dirty="0" smtClean="0"/>
              <a:t>led. The </a:t>
            </a:r>
            <a:r>
              <a:rPr lang="en-GB" dirty="0"/>
              <a:t>longest led is the anode</a:t>
            </a:r>
            <a:r>
              <a:rPr lang="en-GB" dirty="0" smtClean="0"/>
              <a:t>,</a:t>
            </a:r>
            <a:r>
              <a:rPr lang="en-GB" dirty="0"/>
              <a:t> </a:t>
            </a:r>
            <a:r>
              <a:rPr lang="en-GB" dirty="0" smtClean="0"/>
              <a:t>shortest one </a:t>
            </a:r>
            <a:r>
              <a:rPr lang="en-GB" dirty="0"/>
              <a:t>is the </a:t>
            </a:r>
            <a:r>
              <a:rPr lang="en-GB" dirty="0" err="1" smtClean="0"/>
              <a:t>catode</a:t>
            </a:r>
            <a:r>
              <a:rPr lang="en-GB" dirty="0" smtClean="0"/>
              <a:t>. </a:t>
            </a:r>
            <a:r>
              <a:rPr lang="en-GB" dirty="0"/>
              <a:t>Take a wire</a:t>
            </a:r>
            <a:r>
              <a:rPr lang="it-IT" dirty="0"/>
              <a:t> </a:t>
            </a:r>
            <a:r>
              <a:rPr lang="en-GB" dirty="0"/>
              <a:t>wrap it around a leg of the led then fix it with a </a:t>
            </a:r>
            <a:r>
              <a:rPr lang="en-GB" dirty="0" smtClean="0"/>
              <a:t>tape, </a:t>
            </a:r>
            <a:r>
              <a:rPr lang="en-GB" dirty="0"/>
              <a:t>let the wire go round the paper, then make 2 holes at the opposite side of the led and let the wire pass through it.</a:t>
            </a:r>
            <a:endParaRPr lang="it-IT" dirty="0"/>
          </a:p>
          <a:p>
            <a:endParaRPr lang="it-IT" dirty="0"/>
          </a:p>
        </p:txBody>
      </p:sp>
      <p:sp>
        <p:nvSpPr>
          <p:cNvPr id="5" name="CasellaDiTesto 4"/>
          <p:cNvSpPr txBox="1"/>
          <p:nvPr/>
        </p:nvSpPr>
        <p:spPr>
          <a:xfrm>
            <a:off x="539552" y="3933056"/>
            <a:ext cx="3384376" cy="2031325"/>
          </a:xfrm>
          <a:prstGeom prst="rect">
            <a:avLst/>
          </a:prstGeom>
          <a:noFill/>
        </p:spPr>
        <p:txBody>
          <a:bodyPr wrap="square" rtlCol="0">
            <a:spAutoFit/>
          </a:bodyPr>
          <a:lstStyle/>
          <a:p>
            <a:r>
              <a:rPr lang="en-GB" dirty="0" smtClean="0"/>
              <a:t>Take </a:t>
            </a:r>
            <a:r>
              <a:rPr lang="en-GB" dirty="0"/>
              <a:t>a second wire and wrap it around the 2</a:t>
            </a:r>
            <a:r>
              <a:rPr lang="en-GB" baseline="30000" dirty="0"/>
              <a:t>nd</a:t>
            </a:r>
            <a:r>
              <a:rPr lang="en-GB" dirty="0"/>
              <a:t> leg. This is the </a:t>
            </a:r>
            <a:r>
              <a:rPr lang="en-GB" dirty="0" err="1" smtClean="0"/>
              <a:t>catode</a:t>
            </a:r>
            <a:r>
              <a:rPr lang="en-GB" dirty="0" smtClean="0"/>
              <a:t>. At </a:t>
            </a:r>
            <a:r>
              <a:rPr lang="en-GB" dirty="0"/>
              <a:t>the half of the side you stop and insert the </a:t>
            </a:r>
            <a:r>
              <a:rPr lang="en-GB" dirty="0" smtClean="0"/>
              <a:t>battery. Connect </a:t>
            </a:r>
            <a:r>
              <a:rPr lang="en-GB" dirty="0"/>
              <a:t>the minus of the battery with the </a:t>
            </a:r>
            <a:r>
              <a:rPr lang="en-GB" dirty="0" err="1" smtClean="0"/>
              <a:t>catode</a:t>
            </a:r>
            <a:r>
              <a:rPr lang="en-GB" dirty="0" smtClean="0"/>
              <a:t>. </a:t>
            </a:r>
            <a:r>
              <a:rPr lang="en-GB" dirty="0"/>
              <a:t>The other wire goes on the opposite </a:t>
            </a:r>
            <a:r>
              <a:rPr lang="en-GB" dirty="0" smtClean="0"/>
              <a:t>side.</a:t>
            </a:r>
            <a:endParaRPr lang="it-IT" dirty="0"/>
          </a:p>
        </p:txBody>
      </p:sp>
    </p:spTree>
    <p:extLst>
      <p:ext uri="{BB962C8B-B14F-4D97-AF65-F5344CB8AC3E}">
        <p14:creationId xmlns:p14="http://schemas.microsoft.com/office/powerpoint/2010/main" val="431882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16530"/>
            <a:ext cx="4754800" cy="336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magine 3" descr="F:\foto scuola 2018\IMG-20180209-WA003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1124744"/>
            <a:ext cx="2592288" cy="43724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CasellaDiTesto 1"/>
          <p:cNvSpPr txBox="1"/>
          <p:nvPr/>
        </p:nvSpPr>
        <p:spPr>
          <a:xfrm>
            <a:off x="3779912" y="332656"/>
            <a:ext cx="1728192" cy="2862322"/>
          </a:xfrm>
          <a:prstGeom prst="rect">
            <a:avLst/>
          </a:prstGeom>
          <a:noFill/>
        </p:spPr>
        <p:txBody>
          <a:bodyPr wrap="square" rtlCol="0">
            <a:spAutoFit/>
          </a:bodyPr>
          <a:lstStyle/>
          <a:p>
            <a:r>
              <a:rPr lang="en-GB" dirty="0" smtClean="0"/>
              <a:t>Put </a:t>
            </a:r>
            <a:r>
              <a:rPr lang="en-GB" dirty="0"/>
              <a:t>a tape on the </a:t>
            </a:r>
            <a:r>
              <a:rPr lang="en-GB" dirty="0" smtClean="0"/>
              <a:t>battery, </a:t>
            </a:r>
            <a:r>
              <a:rPr lang="en-GB" dirty="0"/>
              <a:t>let the 2nd wire into the 2nd </a:t>
            </a:r>
            <a:r>
              <a:rPr lang="en-GB" dirty="0" smtClean="0"/>
              <a:t>hole. Try it; it works! Now we make the quiz!</a:t>
            </a:r>
          </a:p>
          <a:p>
            <a:r>
              <a:rPr lang="en-GB" dirty="0" smtClean="0"/>
              <a:t>Connect </a:t>
            </a:r>
            <a:r>
              <a:rPr lang="en-GB" dirty="0"/>
              <a:t>the </a:t>
            </a:r>
            <a:r>
              <a:rPr lang="en-GB" dirty="0" smtClean="0"/>
              <a:t>2right answers in pairs.</a:t>
            </a:r>
            <a:endParaRPr lang="it-IT" dirty="0"/>
          </a:p>
        </p:txBody>
      </p:sp>
      <p:sp>
        <p:nvSpPr>
          <p:cNvPr id="3" name="CasellaDiTesto 2"/>
          <p:cNvSpPr txBox="1"/>
          <p:nvPr/>
        </p:nvSpPr>
        <p:spPr>
          <a:xfrm>
            <a:off x="5364088" y="5661248"/>
            <a:ext cx="2376264" cy="646331"/>
          </a:xfrm>
          <a:prstGeom prst="rect">
            <a:avLst/>
          </a:prstGeom>
          <a:noFill/>
        </p:spPr>
        <p:txBody>
          <a:bodyPr wrap="square" rtlCol="0">
            <a:spAutoFit/>
          </a:bodyPr>
          <a:lstStyle/>
          <a:p>
            <a:r>
              <a:rPr lang="it-IT" dirty="0" err="1" smtClean="0"/>
              <a:t>Now</a:t>
            </a:r>
            <a:r>
              <a:rPr lang="it-IT" dirty="0" smtClean="0"/>
              <a:t> </a:t>
            </a:r>
            <a:r>
              <a:rPr lang="it-IT" dirty="0" err="1" smtClean="0"/>
              <a:t>we</a:t>
            </a:r>
            <a:r>
              <a:rPr lang="it-IT" dirty="0" smtClean="0"/>
              <a:t> are ready to play!</a:t>
            </a:r>
            <a:endParaRPr lang="it-IT"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57943"/>
            <a:ext cx="3384376" cy="3212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805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660" y="58193"/>
            <a:ext cx="2336786" cy="299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3026"/>
            <a:ext cx="2736304" cy="3508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4787" y="3140968"/>
            <a:ext cx="2507001" cy="303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4344" y="3505622"/>
            <a:ext cx="2444080" cy="3248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820768" y="4660040"/>
            <a:ext cx="1224136" cy="646331"/>
          </a:xfrm>
          <a:prstGeom prst="rect">
            <a:avLst/>
          </a:prstGeom>
          <a:noFill/>
        </p:spPr>
        <p:txBody>
          <a:bodyPr wrap="square" rtlCol="0">
            <a:spAutoFit/>
          </a:bodyPr>
          <a:lstStyle/>
          <a:p>
            <a:r>
              <a:rPr lang="it-IT" dirty="0" err="1" smtClean="0"/>
              <a:t>This</a:t>
            </a:r>
            <a:r>
              <a:rPr lang="it-IT" dirty="0" smtClean="0"/>
              <a:t> </a:t>
            </a:r>
            <a:r>
              <a:rPr lang="it-IT" dirty="0" err="1" smtClean="0"/>
              <a:t>is</a:t>
            </a:r>
            <a:r>
              <a:rPr lang="it-IT" dirty="0" smtClean="0"/>
              <a:t> </a:t>
            </a:r>
            <a:r>
              <a:rPr lang="it-IT" dirty="0" err="1" smtClean="0"/>
              <a:t>our</a:t>
            </a:r>
            <a:r>
              <a:rPr lang="it-IT" dirty="0" smtClean="0"/>
              <a:t> report!</a:t>
            </a:r>
            <a:endParaRPr lang="it-IT"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685" y="69471"/>
            <a:ext cx="3223561" cy="328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52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F:\foto scuola 2018\20180208_10424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3573016"/>
            <a:ext cx="4895994" cy="30177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Immagine 4" descr="C:\Users\IPPEDICO\Desktop\quarta\arte\foto E\20180218_09013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00597"/>
            <a:ext cx="3240360" cy="460851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CasellaDiTesto 1"/>
          <p:cNvSpPr txBox="1"/>
          <p:nvPr/>
        </p:nvSpPr>
        <p:spPr>
          <a:xfrm>
            <a:off x="161373" y="4734342"/>
            <a:ext cx="3474524" cy="2000548"/>
          </a:xfrm>
          <a:prstGeom prst="rect">
            <a:avLst/>
          </a:prstGeom>
          <a:noFill/>
        </p:spPr>
        <p:txBody>
          <a:bodyPr wrap="square" rtlCol="0">
            <a:spAutoFit/>
          </a:bodyPr>
          <a:lstStyle/>
          <a:p>
            <a:pPr algn="ctr"/>
            <a:r>
              <a:rPr lang="it-IT" sz="4000" dirty="0" err="1" smtClean="0"/>
              <a:t>Done</a:t>
            </a:r>
            <a:r>
              <a:rPr lang="it-IT" sz="4000" dirty="0" smtClean="0"/>
              <a:t> and </a:t>
            </a:r>
            <a:r>
              <a:rPr lang="it-IT" sz="4000" dirty="0" err="1" smtClean="0"/>
              <a:t>signed</a:t>
            </a:r>
            <a:r>
              <a:rPr lang="it-IT" sz="4000" dirty="0" smtClean="0"/>
              <a:t>!</a:t>
            </a:r>
          </a:p>
          <a:p>
            <a:pPr algn="ctr"/>
            <a:r>
              <a:rPr lang="it-IT" sz="4000" dirty="0" smtClean="0"/>
              <a:t>ENJOY IT</a:t>
            </a:r>
            <a:r>
              <a:rPr lang="it-IT" sz="4400" dirty="0" smtClean="0"/>
              <a:t>!</a:t>
            </a:r>
            <a:endParaRPr lang="it-IT" sz="4400" dirty="0"/>
          </a:p>
        </p:txBody>
      </p:sp>
      <p:pic>
        <p:nvPicPr>
          <p:cNvPr id="6" name="Picture 2" descr="F:\foto varie e k1\20180130_1006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16632"/>
            <a:ext cx="2427734" cy="32369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06746855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482</Words>
  <Application>Microsoft Office PowerPoint</Application>
  <PresentationFormat>Presentazione su schermo (4:3)</PresentationFormat>
  <Paragraphs>12</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THE  Tinke-ring</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tinkering</dc:title>
  <dc:creator>IPPEDICO</dc:creator>
  <cp:lastModifiedBy>IPPEDICO</cp:lastModifiedBy>
  <cp:revision>10</cp:revision>
  <dcterms:created xsi:type="dcterms:W3CDTF">2018-12-26T18:21:11Z</dcterms:created>
  <dcterms:modified xsi:type="dcterms:W3CDTF">2019-01-27T05:36:51Z</dcterms:modified>
</cp:coreProperties>
</file>