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D812-519C-4190-8D55-A17077147394}" type="datetimeFigureOut">
              <a:rPr lang="pl-PL" smtClean="0"/>
              <a:pPr/>
              <a:t>04.11.2018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039B-C7EC-430A-897D-8241534DA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>
                <a:latin typeface="Monotype Corsiva" pitchFamily="66" charset="0"/>
              </a:rPr>
              <a:t>The</a:t>
            </a:r>
            <a:r>
              <a:rPr lang="pl-PL" dirty="0" smtClean="0">
                <a:latin typeface="Monotype Corsiva" pitchFamily="66" charset="0"/>
              </a:rPr>
              <a:t> </a:t>
            </a:r>
            <a:r>
              <a:rPr lang="pl-PL" dirty="0" err="1" smtClean="0">
                <a:latin typeface="Monotype Corsiva" pitchFamily="66" charset="0"/>
              </a:rPr>
              <a:t>famous</a:t>
            </a:r>
            <a:r>
              <a:rPr lang="pl-PL" dirty="0" smtClean="0">
                <a:latin typeface="Monotype Corsiva" pitchFamily="66" charset="0"/>
              </a:rPr>
              <a:t> </a:t>
            </a:r>
            <a:r>
              <a:rPr lang="pl-PL" dirty="0" err="1" smtClean="0">
                <a:latin typeface="Monotype Corsiva" pitchFamily="66" charset="0"/>
              </a:rPr>
              <a:t>Polish</a:t>
            </a:r>
            <a:r>
              <a:rPr lang="pl-PL" dirty="0" smtClean="0">
                <a:latin typeface="Monotype Corsiva" pitchFamily="66" charset="0"/>
              </a:rPr>
              <a:t> </a:t>
            </a:r>
            <a:r>
              <a:rPr lang="pl-PL" dirty="0" err="1" smtClean="0">
                <a:latin typeface="Monotype Corsiva" pitchFamily="66" charset="0"/>
              </a:rPr>
              <a:t>people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>
                <a:latin typeface="Monotype Corsiva" pitchFamily="66" charset="0"/>
              </a:rPr>
              <a:t>Artists</a:t>
            </a:r>
            <a:r>
              <a:rPr lang="pl-PL" dirty="0" smtClean="0">
                <a:latin typeface="Monotype Corsiva" pitchFamily="66" charset="0"/>
              </a:rPr>
              <a:t> and </a:t>
            </a:r>
            <a:r>
              <a:rPr lang="pl-PL" smtClean="0">
                <a:latin typeface="Monotype Corsiva" pitchFamily="66" charset="0"/>
              </a:rPr>
              <a:t>discoverers</a:t>
            </a:r>
            <a:endParaRPr lang="pl-PL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 anchorCtr="1">
            <a:norm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Mikołaj Kopernik</a:t>
            </a:r>
            <a:endParaRPr lang="pl-PL" sz="3100" dirty="0">
              <a:latin typeface="Monotype Corsiva" pitchFamily="66" charset="0"/>
            </a:endParaRPr>
          </a:p>
        </p:txBody>
      </p:sp>
      <p:pic>
        <p:nvPicPr>
          <p:cNvPr id="10" name="Symbol zastępczy zawartości 9" descr="kopern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2286016" cy="2829706"/>
          </a:xfrm>
        </p:spPr>
      </p:pic>
      <p:sp>
        <p:nvSpPr>
          <p:cNvPr id="13" name="pole tekstowe 12"/>
          <p:cNvSpPr txBox="1"/>
          <p:nvPr/>
        </p:nvSpPr>
        <p:spPr>
          <a:xfrm>
            <a:off x="3214679" y="1785926"/>
            <a:ext cx="5643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otype Corsiva" pitchFamily="66" charset="0"/>
              </a:rPr>
              <a:t>Polish astronomer, author of the work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pl-PL" sz="2400" i="1" dirty="0" smtClean="0">
                <a:latin typeface="Monotype Corsiva" pitchFamily="66" charset="0"/>
              </a:rPr>
              <a:t>„O </a:t>
            </a:r>
            <a:r>
              <a:rPr lang="pl-PL" sz="2400" i="1" dirty="0">
                <a:latin typeface="Monotype Corsiva" pitchFamily="66" charset="0"/>
              </a:rPr>
              <a:t>obrotach sfer </a:t>
            </a:r>
            <a:r>
              <a:rPr lang="pl-PL" sz="2400" i="1" dirty="0" smtClean="0">
                <a:latin typeface="Monotype Corsiva" pitchFamily="66" charset="0"/>
              </a:rPr>
              <a:t>niebieskich” </a:t>
            </a:r>
            <a:r>
              <a:rPr lang="pl-PL" sz="2400" i="1" dirty="0">
                <a:latin typeface="Monotype Corsiva" pitchFamily="66" charset="0"/>
              </a:rPr>
              <a:t>(De </a:t>
            </a:r>
            <a:r>
              <a:rPr lang="pl-PL" sz="2400" i="1" dirty="0" err="1">
                <a:latin typeface="Monotype Corsiva" pitchFamily="66" charset="0"/>
              </a:rPr>
              <a:t>revolutionibus</a:t>
            </a:r>
            <a:r>
              <a:rPr lang="pl-PL" sz="2400" i="1" dirty="0">
                <a:latin typeface="Monotype Corsiva" pitchFamily="66" charset="0"/>
              </a:rPr>
              <a:t> </a:t>
            </a:r>
            <a:r>
              <a:rPr lang="pl-PL" sz="2400" i="1" dirty="0" err="1">
                <a:latin typeface="Monotype Corsiva" pitchFamily="66" charset="0"/>
              </a:rPr>
              <a:t>orbium</a:t>
            </a:r>
            <a:r>
              <a:rPr lang="pl-PL" sz="2400" i="1" dirty="0">
                <a:latin typeface="Monotype Corsiva" pitchFamily="66" charset="0"/>
              </a:rPr>
              <a:t> </a:t>
            </a:r>
            <a:r>
              <a:rPr lang="pl-PL" sz="2400" i="1" dirty="0" err="1">
                <a:latin typeface="Monotype Corsiva" pitchFamily="66" charset="0"/>
              </a:rPr>
              <a:t>coelestium</a:t>
            </a:r>
            <a:r>
              <a:rPr lang="pl-PL" sz="2400" i="1" dirty="0" smtClean="0">
                <a:latin typeface="Monotype Corsiva" pitchFamily="66" charset="0"/>
              </a:rPr>
              <a:t>).</a:t>
            </a:r>
          </a:p>
          <a:p>
            <a:r>
              <a:rPr lang="en-US" sz="2400" dirty="0" smtClean="0">
                <a:latin typeface="Monotype Corsiva" pitchFamily="66" charset="0"/>
              </a:rPr>
              <a:t>This is what the following line says about </a:t>
            </a:r>
            <a:r>
              <a:rPr lang="pl-PL" sz="2400" dirty="0" err="1" smtClean="0">
                <a:latin typeface="Monotype Corsiva" pitchFamily="66" charset="0"/>
              </a:rPr>
              <a:t>him</a:t>
            </a:r>
            <a:r>
              <a:rPr lang="en-US" sz="2400" dirty="0" smtClean="0">
                <a:latin typeface="Monotype Corsiva" pitchFamily="66" charset="0"/>
              </a:rPr>
              <a:t>: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pl-PL" sz="2400" dirty="0" smtClean="0">
                <a:latin typeface="Monotype Corsiva" pitchFamily="66" charset="0"/>
              </a:rPr>
              <a:t>„</a:t>
            </a:r>
            <a:r>
              <a:rPr lang="en-US" sz="2400" dirty="0" smtClean="0">
                <a:latin typeface="Monotype Corsiva" pitchFamily="66" charset="0"/>
              </a:rPr>
              <a:t>He stopped the </a:t>
            </a:r>
            <a:r>
              <a:rPr lang="pl-PL" sz="2400" dirty="0" smtClean="0">
                <a:latin typeface="Monotype Corsiva" pitchFamily="66" charset="0"/>
              </a:rPr>
              <a:t>S</a:t>
            </a:r>
            <a:r>
              <a:rPr lang="en-US" sz="2400" dirty="0" smtClean="0">
                <a:latin typeface="Monotype Corsiva" pitchFamily="66" charset="0"/>
              </a:rPr>
              <a:t>un, the </a:t>
            </a:r>
            <a:r>
              <a:rPr lang="pl-PL" sz="2400" dirty="0" smtClean="0">
                <a:latin typeface="Monotype Corsiva" pitchFamily="66" charset="0"/>
              </a:rPr>
              <a:t>E</a:t>
            </a:r>
            <a:r>
              <a:rPr lang="en-US" sz="2400" dirty="0" err="1" smtClean="0">
                <a:latin typeface="Monotype Corsiva" pitchFamily="66" charset="0"/>
              </a:rPr>
              <a:t>arth</a:t>
            </a:r>
            <a:r>
              <a:rPr lang="en-US" sz="2400" dirty="0" smtClean="0">
                <a:latin typeface="Monotype Corsiva" pitchFamily="66" charset="0"/>
              </a:rPr>
              <a:t> moved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The tribe gave him Polish</a:t>
            </a:r>
            <a:r>
              <a:rPr lang="pl-PL" sz="2400" dirty="0" smtClean="0">
                <a:latin typeface="Monotype Corsiva" pitchFamily="66" charset="0"/>
              </a:rPr>
              <a:t>…”</a:t>
            </a:r>
            <a:endParaRPr lang="pl-PL" sz="2400" dirty="0">
              <a:latin typeface="Monotype Corsiva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28662" y="5857892"/>
            <a:ext cx="757242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400" dirty="0" smtClean="0">
                <a:latin typeface="Monotype Corsiva" pitchFamily="66" charset="0"/>
              </a:rPr>
              <a:t>He </a:t>
            </a:r>
            <a:r>
              <a:rPr lang="pl-PL" sz="2400" dirty="0" err="1" smtClean="0">
                <a:latin typeface="Monotype Corsiva" pitchFamily="66" charset="0"/>
              </a:rPr>
              <a:t>lived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in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years</a:t>
            </a:r>
            <a:r>
              <a:rPr lang="pl-PL" sz="2400" dirty="0" smtClean="0">
                <a:latin typeface="Monotype Corsiva" pitchFamily="66" charset="0"/>
              </a:rPr>
              <a:t> 1473 – 1543.</a:t>
            </a:r>
            <a:endParaRPr lang="pl-PL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8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 anchorCtr="1">
            <a:norm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Henryk  Sienkiewicz</a:t>
            </a:r>
            <a:endParaRPr lang="pl-PL" sz="3100" dirty="0">
              <a:latin typeface="Monotype Corsiva" pitchFamily="66" charset="0"/>
            </a:endParaRPr>
          </a:p>
        </p:txBody>
      </p:sp>
      <p:pic>
        <p:nvPicPr>
          <p:cNvPr id="10" name="Symbol zastępczy zawartości 9" descr="kopern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9603" y="1500174"/>
            <a:ext cx="2104001" cy="2829706"/>
          </a:xfrm>
        </p:spPr>
      </p:pic>
      <p:sp>
        <p:nvSpPr>
          <p:cNvPr id="13" name="pole tekstowe 12"/>
          <p:cNvSpPr txBox="1"/>
          <p:nvPr/>
        </p:nvSpPr>
        <p:spPr>
          <a:xfrm>
            <a:off x="3214679" y="1785926"/>
            <a:ext cx="5643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otype Corsiva" pitchFamily="66" charset="0"/>
              </a:rPr>
              <a:t>Polish novelist, novelist and publicist</a:t>
            </a:r>
            <a:r>
              <a:rPr lang="pl-PL" sz="2400" dirty="0" smtClean="0">
                <a:latin typeface="Monotype Corsiva" pitchFamily="66" charset="0"/>
              </a:rPr>
              <a:t>.</a:t>
            </a:r>
          </a:p>
          <a:p>
            <a:r>
              <a:rPr lang="en-US" sz="2400" dirty="0" smtClean="0">
                <a:latin typeface="Monotype Corsiva" pitchFamily="66" charset="0"/>
              </a:rPr>
              <a:t>In 1905, he was awarded the Nobel Prize in the field of literature for lifetime achievement.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He is one of the most popular Polish writers at the turn of the 19th and 20th centuries.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He wrote, among others "</a:t>
            </a:r>
            <a:r>
              <a:rPr lang="pl-PL" sz="2400" dirty="0" smtClean="0">
                <a:latin typeface="Monotype Corsiva" pitchFamily="66" charset="0"/>
              </a:rPr>
              <a:t>W pustyni i w puszczy</a:t>
            </a:r>
            <a:r>
              <a:rPr lang="en-US" sz="2400" dirty="0" smtClean="0">
                <a:latin typeface="Monotype Corsiva" pitchFamily="66" charset="0"/>
              </a:rPr>
              <a:t>" or "</a:t>
            </a:r>
            <a:r>
              <a:rPr lang="en-US" sz="2400" dirty="0" err="1" smtClean="0">
                <a:latin typeface="Monotype Corsiva" pitchFamily="66" charset="0"/>
              </a:rPr>
              <a:t>Tr</a:t>
            </a:r>
            <a:r>
              <a:rPr lang="pl-PL" sz="2400" dirty="0" smtClean="0">
                <a:latin typeface="Monotype Corsiva" pitchFamily="66" charset="0"/>
              </a:rPr>
              <a:t>y</a:t>
            </a:r>
            <a:r>
              <a:rPr lang="en-US" sz="2400" dirty="0" smtClean="0">
                <a:latin typeface="Monotype Corsiva" pitchFamily="66" charset="0"/>
              </a:rPr>
              <a:t>log</a:t>
            </a:r>
            <a:r>
              <a:rPr lang="pl-PL" sz="2400" dirty="0" err="1" smtClean="0">
                <a:latin typeface="Monotype Corsiva" pitchFamily="66" charset="0"/>
              </a:rPr>
              <a:t>ia</a:t>
            </a:r>
            <a:r>
              <a:rPr lang="en-US" sz="2400" dirty="0" smtClean="0">
                <a:latin typeface="Monotype Corsiva" pitchFamily="66" charset="0"/>
              </a:rPr>
              <a:t>" ...</a:t>
            </a:r>
            <a:endParaRPr lang="pl-PL" sz="2400" dirty="0">
              <a:latin typeface="Monotype Corsiva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28662" y="5857892"/>
            <a:ext cx="757242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400" dirty="0" smtClean="0">
                <a:latin typeface="Monotype Corsiva" pitchFamily="66" charset="0"/>
              </a:rPr>
              <a:t>He </a:t>
            </a:r>
            <a:r>
              <a:rPr lang="pl-PL" sz="2400" dirty="0" err="1" smtClean="0">
                <a:latin typeface="Monotype Corsiva" pitchFamily="66" charset="0"/>
              </a:rPr>
              <a:t>lived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in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years</a:t>
            </a:r>
            <a:r>
              <a:rPr lang="pl-PL" sz="2400" dirty="0" smtClean="0">
                <a:latin typeface="Monotype Corsiva" pitchFamily="66" charset="0"/>
              </a:rPr>
              <a:t> 1846 – 1916.</a:t>
            </a:r>
            <a:endParaRPr lang="pl-PL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 anchorCtr="1">
            <a:norm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Władysław Reymont</a:t>
            </a:r>
            <a:endParaRPr lang="pl-PL" sz="3100" dirty="0">
              <a:latin typeface="Monotype Corsiva" pitchFamily="66" charset="0"/>
            </a:endParaRPr>
          </a:p>
        </p:txBody>
      </p:sp>
      <p:pic>
        <p:nvPicPr>
          <p:cNvPr id="10" name="Symbol zastępczy zawartości 9" descr="kopern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410" y="1500174"/>
            <a:ext cx="1990386" cy="2829706"/>
          </a:xfrm>
        </p:spPr>
      </p:pic>
      <p:sp>
        <p:nvSpPr>
          <p:cNvPr id="13" name="pole tekstowe 12"/>
          <p:cNvSpPr txBox="1"/>
          <p:nvPr/>
        </p:nvSpPr>
        <p:spPr>
          <a:xfrm>
            <a:off x="3214679" y="1785926"/>
            <a:ext cx="564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otype Corsiva" pitchFamily="66" charset="0"/>
              </a:rPr>
              <a:t>Polish writer, prose writer and novelist.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Author of many novels, including the </a:t>
            </a:r>
            <a:r>
              <a:rPr lang="pl-PL" sz="2400" dirty="0" smtClean="0">
                <a:latin typeface="Monotype Corsiva" pitchFamily="66" charset="0"/>
              </a:rPr>
              <a:t>„Chłopi”</a:t>
            </a:r>
            <a:r>
              <a:rPr lang="en-US" sz="2400" dirty="0" smtClean="0">
                <a:latin typeface="Monotype Corsiva" pitchFamily="66" charset="0"/>
              </a:rPr>
              <a:t> epic, for which he received the Nobel Prize in 1924.</a:t>
            </a:r>
            <a:endParaRPr lang="pl-PL" sz="2400" dirty="0">
              <a:latin typeface="Monotype Corsiva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28662" y="5857892"/>
            <a:ext cx="757242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400" dirty="0" smtClean="0">
                <a:latin typeface="Monotype Corsiva" pitchFamily="66" charset="0"/>
              </a:rPr>
              <a:t>He </a:t>
            </a:r>
            <a:r>
              <a:rPr lang="pl-PL" sz="2400" dirty="0" err="1" smtClean="0">
                <a:latin typeface="Monotype Corsiva" pitchFamily="66" charset="0"/>
              </a:rPr>
              <a:t>lived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in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years</a:t>
            </a:r>
            <a:r>
              <a:rPr lang="pl-PL" sz="2400" dirty="0" smtClean="0">
                <a:latin typeface="Monotype Corsiva" pitchFamily="66" charset="0"/>
              </a:rPr>
              <a:t> 1867 – 1925.</a:t>
            </a:r>
            <a:endParaRPr lang="pl-PL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5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 anchorCtr="1">
            <a:norm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Maria Skłodowska - Curie</a:t>
            </a:r>
            <a:endParaRPr lang="pl-PL" sz="3100" dirty="0">
              <a:latin typeface="Monotype Corsiva" pitchFamily="66" charset="0"/>
            </a:endParaRPr>
          </a:p>
        </p:txBody>
      </p:sp>
      <p:pic>
        <p:nvPicPr>
          <p:cNvPr id="10" name="Symbol zastępczy zawartości 9" descr="kopern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410" y="1548559"/>
            <a:ext cx="1990386" cy="2732936"/>
          </a:xfrm>
        </p:spPr>
      </p:pic>
      <p:sp>
        <p:nvSpPr>
          <p:cNvPr id="13" name="pole tekstowe 12"/>
          <p:cNvSpPr txBox="1"/>
          <p:nvPr/>
        </p:nvSpPr>
        <p:spPr>
          <a:xfrm>
            <a:off x="3214679" y="1785926"/>
            <a:ext cx="564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otype Corsiva" pitchFamily="66" charset="0"/>
              </a:rPr>
              <a:t>Polish physicist and chemist.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In 1898, she discovered two elements: </a:t>
            </a:r>
            <a:r>
              <a:rPr lang="en-US" sz="2400" dirty="0" err="1" smtClean="0">
                <a:latin typeface="Monotype Corsiva" pitchFamily="66" charset="0"/>
              </a:rPr>
              <a:t>Polon</a:t>
            </a:r>
            <a:r>
              <a:rPr lang="en-US" sz="2400" dirty="0" smtClean="0">
                <a:latin typeface="Monotype Corsiva" pitchFamily="66" charset="0"/>
              </a:rPr>
              <a:t> and Rad.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In 1903 and 1911 she was awarded the Nobel Prize.</a:t>
            </a:r>
            <a:endParaRPr lang="pl-PL" sz="2400" dirty="0">
              <a:latin typeface="Monotype Corsiva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28662" y="5857892"/>
            <a:ext cx="757242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400" dirty="0" err="1" smtClean="0">
                <a:latin typeface="Monotype Corsiva" pitchFamily="66" charset="0"/>
              </a:rPr>
              <a:t>She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lived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in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years</a:t>
            </a:r>
            <a:r>
              <a:rPr lang="pl-PL" sz="2400" dirty="0" smtClean="0">
                <a:latin typeface="Monotype Corsiva" pitchFamily="66" charset="0"/>
              </a:rPr>
              <a:t> 1867 – 1925.</a:t>
            </a:r>
            <a:endParaRPr lang="pl-PL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 anchorCtr="1">
            <a:norm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Wisława Szymborska</a:t>
            </a:r>
            <a:endParaRPr lang="pl-PL" sz="3100" dirty="0">
              <a:latin typeface="Monotype Corsiva" pitchFamily="66" charset="0"/>
            </a:endParaRPr>
          </a:p>
        </p:txBody>
      </p:sp>
      <p:pic>
        <p:nvPicPr>
          <p:cNvPr id="10" name="Symbol zastępczy zawartości 9" descr="kopern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410" y="1588103"/>
            <a:ext cx="1990386" cy="2653848"/>
          </a:xfrm>
        </p:spPr>
      </p:pic>
      <p:sp>
        <p:nvSpPr>
          <p:cNvPr id="13" name="pole tekstowe 12"/>
          <p:cNvSpPr txBox="1"/>
          <p:nvPr/>
        </p:nvSpPr>
        <p:spPr>
          <a:xfrm>
            <a:off x="3214679" y="1785926"/>
            <a:ext cx="5643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otype Corsiva" pitchFamily="66" charset="0"/>
              </a:rPr>
              <a:t>Polish poet, essayist, critic, translator, columnist. In 1996 she received the Nobel Prize field of literature 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In 1989, she founded the Polish Writers' Association.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In 1995 she became a member of the Polish Academy of Arts and Sciences, and in 2011 received the award of the Order of the White Eagle.</a:t>
            </a:r>
            <a:endParaRPr lang="pl-PL" sz="2400" dirty="0">
              <a:latin typeface="Monotype Corsiva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28662" y="5857892"/>
            <a:ext cx="757242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400" dirty="0" err="1" smtClean="0">
                <a:latin typeface="Monotype Corsiva" pitchFamily="66" charset="0"/>
              </a:rPr>
              <a:t>She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lived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in</a:t>
            </a:r>
            <a:r>
              <a:rPr lang="pl-PL" sz="2400" dirty="0" smtClean="0">
                <a:latin typeface="Monotype Corsiva" pitchFamily="66" charset="0"/>
              </a:rPr>
              <a:t> </a:t>
            </a:r>
            <a:r>
              <a:rPr lang="pl-PL" sz="2400" dirty="0" err="1" smtClean="0">
                <a:latin typeface="Monotype Corsiva" pitchFamily="66" charset="0"/>
              </a:rPr>
              <a:t>years</a:t>
            </a:r>
            <a:r>
              <a:rPr lang="pl-PL" sz="2400" dirty="0" smtClean="0">
                <a:latin typeface="Monotype Corsiva" pitchFamily="66" charset="0"/>
              </a:rPr>
              <a:t> 1923 – 2012.</a:t>
            </a:r>
            <a:endParaRPr lang="pl-PL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 anchorCtr="1">
            <a:norm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Mirosław Hermaszewski</a:t>
            </a:r>
            <a:endParaRPr lang="pl-PL" sz="3100" dirty="0">
              <a:latin typeface="Monotype Corsiva" pitchFamily="66" charset="0"/>
            </a:endParaRPr>
          </a:p>
        </p:txBody>
      </p:sp>
      <p:pic>
        <p:nvPicPr>
          <p:cNvPr id="10" name="Symbol zastępczy zawartości 9" descr="kopern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492" y="1588103"/>
            <a:ext cx="1790222" cy="2653848"/>
          </a:xfrm>
        </p:spPr>
      </p:pic>
      <p:sp>
        <p:nvSpPr>
          <p:cNvPr id="13" name="pole tekstowe 12"/>
          <p:cNvSpPr txBox="1"/>
          <p:nvPr/>
        </p:nvSpPr>
        <p:spPr>
          <a:xfrm>
            <a:off x="3214679" y="1785926"/>
            <a:ext cx="5643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otype Corsiva" pitchFamily="66" charset="0"/>
              </a:rPr>
              <a:t>Polish pilot and astronaut, Brigadier General, Polish Army pilot.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As the first and only Pole so far, he took a flight into space.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He started on June 27, 1978, aboard the Soyuz30 spacecraft.</a:t>
            </a:r>
            <a:endParaRPr lang="pl-PL" sz="2400" dirty="0" smtClean="0">
              <a:latin typeface="Monotype Corsiva" pitchFamily="66" charset="0"/>
            </a:endParaRPr>
          </a:p>
          <a:p>
            <a:r>
              <a:rPr lang="en-US" sz="2400" dirty="0" smtClean="0">
                <a:latin typeface="Monotype Corsiva" pitchFamily="66" charset="0"/>
              </a:rPr>
              <a:t>He spent eight days in space.</a:t>
            </a:r>
            <a:endParaRPr lang="pl-PL" sz="2400" dirty="0">
              <a:latin typeface="Monotype Corsiva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28662" y="5857892"/>
            <a:ext cx="757242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400" dirty="0" smtClean="0">
                <a:latin typeface="Monotype Corsiva" pitchFamily="66" charset="0"/>
              </a:rPr>
              <a:t>He was </a:t>
            </a:r>
            <a:r>
              <a:rPr lang="pl-PL" sz="2400" dirty="0" err="1" smtClean="0">
                <a:latin typeface="Monotype Corsiva" pitchFamily="66" charset="0"/>
              </a:rPr>
              <a:t>born</a:t>
            </a:r>
            <a:r>
              <a:rPr lang="pl-PL" sz="2400" dirty="0" smtClean="0">
                <a:latin typeface="Monotype Corsiva" pitchFamily="66" charset="0"/>
              </a:rPr>
              <a:t>  </a:t>
            </a:r>
            <a:r>
              <a:rPr lang="pl-PL" sz="2400" dirty="0" err="1" smtClean="0">
                <a:latin typeface="Monotype Corsiva" pitchFamily="66" charset="0"/>
              </a:rPr>
              <a:t>in</a:t>
            </a:r>
            <a:r>
              <a:rPr lang="pl-PL" sz="2400" dirty="0" smtClean="0">
                <a:latin typeface="Monotype Corsiva" pitchFamily="66" charset="0"/>
              </a:rPr>
              <a:t> 1941.</a:t>
            </a:r>
            <a:endParaRPr lang="pl-PL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345</Words>
  <Application>Microsoft Office PowerPoint</Application>
  <PresentationFormat>Pokaz na ekranie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The famous Polish people</vt:lpstr>
      <vt:lpstr>Mikołaj Kopernik</vt:lpstr>
      <vt:lpstr>Henryk  Sienkiewicz</vt:lpstr>
      <vt:lpstr>Władysław Reymont</vt:lpstr>
      <vt:lpstr>Maria Skłodowska - Curie</vt:lpstr>
      <vt:lpstr>Wisława Szymborska</vt:lpstr>
      <vt:lpstr>Mirosław Hermaszewski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famous Polish people</dc:title>
  <dc:creator>Marcin</dc:creator>
  <cp:lastModifiedBy>Marcin</cp:lastModifiedBy>
  <cp:revision>27</cp:revision>
  <dcterms:created xsi:type="dcterms:W3CDTF">2018-11-04T16:18:00Z</dcterms:created>
  <dcterms:modified xsi:type="dcterms:W3CDTF">2018-11-04T19:29:53Z</dcterms:modified>
</cp:coreProperties>
</file>