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tangolo arrotondato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tangolo arrotondato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tangolo arrotondato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Rettango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tangolo arrotondato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A95A4BC-5592-459A-BEC3-88182A5A012F}" type="datetimeFigureOut">
              <a:rPr lang="it-IT" smtClean="0"/>
              <a:t>24/04/2019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1C7CAAE-710C-486A-A207-0F4B20F12A0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:\Erasmus coding\attivita x e twinning\cestini\IMG-20190225-WA00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68" y="1988840"/>
            <a:ext cx="5952661" cy="4464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835696" y="404664"/>
            <a:ext cx="5616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TINKERLAB: HOW TO MAKE BASKETS OUT OF OLIVE BRANCHES, AN OLD KNOWHOW OF OUR GREATGRANDFATHERS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6326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Erasmus coding\attivita x e twinning\cestini\IMG-20190225-WA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7743"/>
            <a:ext cx="4355976" cy="32669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Erasmus coding\attivita x e twinning\cestini\IMG-20190225-WA0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010" y="209492"/>
            <a:ext cx="4180311" cy="313523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:\Erasmus coding\attivita x e twinning\cestini\IMG-20190225-WA00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38" y="3068960"/>
            <a:ext cx="2629809" cy="35064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F:\Erasmus coding\attivita x e twinning\cestini\IMG-20190225-WA0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8420"/>
            <a:ext cx="3995936" cy="29969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59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:\Erasmus coding\attivita x e twinning\cestini\IMG-20190225-WA00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16" y="2564904"/>
            <a:ext cx="2841780" cy="37890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Erasmus coding\attivita x e twinning\cestini\IMG-20190225-WA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148064" cy="38610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6084168" y="332656"/>
            <a:ext cx="20882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WITH A LITTLE HELP FROM AN EXPERT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853444" y="4761326"/>
            <a:ext cx="22322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OUR MUMS AND TEACHERS.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903837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niverso">
  <a:themeElements>
    <a:clrScheme name="Univers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Univers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nivers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1530</TotalTime>
  <Words>29</Words>
  <Application>Microsoft Office PowerPoint</Application>
  <PresentationFormat>Presentazione su schermo (4:3)</PresentationFormat>
  <Paragraphs>3</Paragraphs>
  <Slides>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Universo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IPPEDICO</dc:creator>
  <cp:lastModifiedBy>IPPEDICO</cp:lastModifiedBy>
  <cp:revision>3</cp:revision>
  <dcterms:created xsi:type="dcterms:W3CDTF">2019-04-24T14:45:56Z</dcterms:created>
  <dcterms:modified xsi:type="dcterms:W3CDTF">2019-04-25T16:16:44Z</dcterms:modified>
</cp:coreProperties>
</file>