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71FEF-44B2-4DBF-A7EE-364B7198B971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EF20A-A5B4-4B16-A652-9A23FC7965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71FEF-44B2-4DBF-A7EE-364B7198B971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EF20A-A5B4-4B16-A652-9A23FC7965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71FEF-44B2-4DBF-A7EE-364B7198B971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EF20A-A5B4-4B16-A652-9A23FC7965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71FEF-44B2-4DBF-A7EE-364B7198B971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EF20A-A5B4-4B16-A652-9A23FC7965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71FEF-44B2-4DBF-A7EE-364B7198B971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EF20A-A5B4-4B16-A652-9A23FC7965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71FEF-44B2-4DBF-A7EE-364B7198B971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EF20A-A5B4-4B16-A652-9A23FC7965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71FEF-44B2-4DBF-A7EE-364B7198B971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EF20A-A5B4-4B16-A652-9A23FC7965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71FEF-44B2-4DBF-A7EE-364B7198B971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EF20A-A5B4-4B16-A652-9A23FC7965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71FEF-44B2-4DBF-A7EE-364B7198B971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EF20A-A5B4-4B16-A652-9A23FC7965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71FEF-44B2-4DBF-A7EE-364B7198B971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EF20A-A5B4-4B16-A652-9A23FC7965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71FEF-44B2-4DBF-A7EE-364B7198B971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EF20A-A5B4-4B16-A652-9A23FC796572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E71FEF-44B2-4DBF-A7EE-364B7198B971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6EF20A-A5B4-4B16-A652-9A23FC79657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1470025"/>
          </a:xfrm>
        </p:spPr>
        <p:txBody>
          <a:bodyPr/>
          <a:lstStyle/>
          <a:p>
            <a:pPr algn="ctr"/>
            <a:r>
              <a:rPr lang="it-IT" dirty="0" smtClean="0"/>
              <a:t>A VISIT TO THE CITY OF SCIENCE IN NAPLES</a:t>
            </a:r>
            <a:endParaRPr lang="it-IT" dirty="0"/>
          </a:p>
        </p:txBody>
      </p:sp>
      <p:pic>
        <p:nvPicPr>
          <p:cNvPr id="1027" name="Picture 3" descr="F:\foto 18-19\città scienza\20190523_130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5939"/>
            <a:ext cx="3096344" cy="41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27" y="2290445"/>
            <a:ext cx="2952328" cy="381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8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oto 18-19\città scienza\IMG-20190523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3265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foto 18-19\città scienza\IMG-20190523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3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oto 18-19\città scienza\20190523_132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foto 18-19\città scienza\DSCN5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27" y="47667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foto 18-19\città scienza\DSCN52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697216" cy="277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0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foto 18-19\città scienza\DSCN5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foto 18-19\città scienza\DSCN5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3985248" cy="298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foto 18-19\città scienza\DSCN52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697216" cy="277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foto 18-19\città scienza\DSCN52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37" y="47667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03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</TotalTime>
  <Words>9</Words>
  <Application>Microsoft Office PowerPoint</Application>
  <PresentationFormat>Presentazione su schermo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Astro</vt:lpstr>
      <vt:lpstr>A VISIT TO THE CITY OF SCIENCE IN NAPLES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VISIT TO THE CITY OF SCIENCE IN NAPLES</dc:title>
  <dc:creator>IPPEDICO</dc:creator>
  <cp:lastModifiedBy>IPPEDICO</cp:lastModifiedBy>
  <cp:revision>2</cp:revision>
  <dcterms:created xsi:type="dcterms:W3CDTF">2019-08-11T09:45:54Z</dcterms:created>
  <dcterms:modified xsi:type="dcterms:W3CDTF">2019-08-11T10:18:50Z</dcterms:modified>
</cp:coreProperties>
</file>