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6137-C0A3-4BC4-9B2C-CC0B3DA1DDBA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AFC7-1A70-4FDA-8658-E752904A92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422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6137-C0A3-4BC4-9B2C-CC0B3DA1DDBA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AFC7-1A70-4FDA-8658-E752904A92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88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6137-C0A3-4BC4-9B2C-CC0B3DA1DDBA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AFC7-1A70-4FDA-8658-E752904A92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77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6137-C0A3-4BC4-9B2C-CC0B3DA1DDBA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AFC7-1A70-4FDA-8658-E752904A92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83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6137-C0A3-4BC4-9B2C-CC0B3DA1DDBA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AFC7-1A70-4FDA-8658-E752904A92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99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6137-C0A3-4BC4-9B2C-CC0B3DA1DDBA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AFC7-1A70-4FDA-8658-E752904A92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5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6137-C0A3-4BC4-9B2C-CC0B3DA1DDBA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AFC7-1A70-4FDA-8658-E752904A92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83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6137-C0A3-4BC4-9B2C-CC0B3DA1DDBA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AFC7-1A70-4FDA-8658-E752904A92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96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6137-C0A3-4BC4-9B2C-CC0B3DA1DDBA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AFC7-1A70-4FDA-8658-E752904A92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90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6137-C0A3-4BC4-9B2C-CC0B3DA1DDBA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AFC7-1A70-4FDA-8658-E752904A92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44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06137-C0A3-4BC4-9B2C-CC0B3DA1DDBA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AFC7-1A70-4FDA-8658-E752904A92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673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06137-C0A3-4BC4-9B2C-CC0B3DA1DDBA}" type="datetimeFigureOut">
              <a:rPr lang="it-IT" smtClean="0"/>
              <a:t>30/07/2019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AAFC7-1A70-4FDA-8658-E752904A92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140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8468"/>
            <a:ext cx="8280919" cy="630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9795" y="1772816"/>
            <a:ext cx="7772400" cy="1470025"/>
          </a:xfrm>
        </p:spPr>
        <p:txBody>
          <a:bodyPr/>
          <a:lstStyle/>
          <a:p>
            <a:r>
              <a:rPr lang="it-IT" b="1" dirty="0" smtClean="0"/>
              <a:t>PLAYING WITH ARDUINO AT THE CITY OF SCIENCE IN NAPLES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9693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5" y="260648"/>
            <a:ext cx="8676964" cy="633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71600" y="404664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PROGRAMMING WITH  ARDUINO</a:t>
            </a:r>
            <a:endParaRPr lang="it-IT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44779"/>
            <a:ext cx="3787000" cy="284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F:\Erasmus coding\attivita x e twinning\da fare\arduino\IMG_38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40" y="2194692"/>
            <a:ext cx="3014067" cy="4018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05474"/>
            <a:ext cx="2794075" cy="31675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84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5" y="260648"/>
            <a:ext cx="8676964" cy="633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5" y="404664"/>
            <a:ext cx="3562350" cy="4514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293" y="252818"/>
            <a:ext cx="3095625" cy="4171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12976"/>
            <a:ext cx="2962947" cy="3383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142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Risultati immagini per ardu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95053" cy="645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3591232" cy="4401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50" y="401651"/>
            <a:ext cx="4578818" cy="41074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2396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8673</TotalTime>
  <Words>13</Words>
  <Application>Microsoft Office PowerPoint</Application>
  <PresentationFormat>Presentazione su schermo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PLAYING WITH ARDUINO AT THE CITY OF SCIENCE IN NAPLES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PLAYING WITH ARDUINO AT THE CITY OF SCIENCE IN NAPLES</dc:title>
  <dc:creator>IPPEDICO</dc:creator>
  <cp:lastModifiedBy>IPPEDICO</cp:lastModifiedBy>
  <cp:revision>6</cp:revision>
  <dcterms:created xsi:type="dcterms:W3CDTF">2019-07-30T16:04:58Z</dcterms:created>
  <dcterms:modified xsi:type="dcterms:W3CDTF">2019-08-05T16:38:55Z</dcterms:modified>
</cp:coreProperties>
</file>