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6" r:id="rId10"/>
    <p:sldId id="262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AE66-E9BA-4BF0-9DED-4BEB6ABBA8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E748D-F924-4BDC-9C31-280C57B7837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CODY ROBY IN ITALY </a:t>
            </a:r>
            <a:br>
              <a:rPr lang="it-IT" dirty="0" smtClean="0"/>
            </a:br>
            <a:r>
              <a:rPr lang="it-IT" dirty="0" smtClean="0"/>
              <a:t>WITH </a:t>
            </a:r>
            <a:r>
              <a:rPr lang="it-IT" dirty="0" err="1" smtClean="0"/>
              <a:t>ERASMUS+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CLASSI 5^ A-B-C</a:t>
            </a:r>
          </a:p>
          <a:p>
            <a:r>
              <a:rPr lang="it-IT" dirty="0" smtClean="0"/>
              <a:t>SCUOLA PRIMARIA S.G. BOSCO</a:t>
            </a:r>
          </a:p>
          <a:p>
            <a:r>
              <a:rPr lang="it-IT" dirty="0" smtClean="0"/>
              <a:t>A.S. 2018/19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CODY ROBY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2800" dirty="0" smtClean="0"/>
              <a:t>Cody </a:t>
            </a:r>
            <a:r>
              <a:rPr lang="en-GB" sz="2800" dirty="0" err="1"/>
              <a:t>roby</a:t>
            </a:r>
            <a:r>
              <a:rPr lang="en-GB" sz="2800" dirty="0"/>
              <a:t> is a new method to play </a:t>
            </a:r>
            <a:r>
              <a:rPr lang="en-GB" sz="2800" dirty="0" smtClean="0"/>
              <a:t>unplugged </a:t>
            </a:r>
            <a:r>
              <a:rPr lang="en-GB" sz="2800" dirty="0"/>
              <a:t>games. </a:t>
            </a: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Roby </a:t>
            </a:r>
            <a:r>
              <a:rPr lang="en-GB" sz="2800" dirty="0"/>
              <a:t>is a robot who executes instructions. </a:t>
            </a: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Cody </a:t>
            </a:r>
            <a:r>
              <a:rPr lang="en-GB" sz="2800" dirty="0"/>
              <a:t>is a coder who provides instructions.</a:t>
            </a:r>
            <a:endParaRPr lang="it-IT" sz="2800" dirty="0"/>
          </a:p>
          <a:p>
            <a:endParaRPr lang="it-IT" dirty="0"/>
          </a:p>
        </p:txBody>
      </p:sp>
      <p:pic>
        <p:nvPicPr>
          <p:cNvPr id="5" name="Immagine 4" descr="D:\Grazia\Foto_Grazia_Scuola\2018-19\coding\Nuova cartella\20190322_0915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3089910" cy="1737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 descr="D:\Grazia\Foto_Grazia_Scuola\2018-19\coding\Nuova cartella\20190322_0915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229200"/>
            <a:ext cx="2684962" cy="1509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 descr="D:\Grazia\Foto_Grazia_Scuola\2018-19\coding\Nuova cartella\20190322_0915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645024"/>
            <a:ext cx="4892584" cy="275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34563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GB" dirty="0"/>
              <a:t>There are 40 cards and a giant chessboard. </a:t>
            </a:r>
            <a:endParaRPr lang="en-GB" dirty="0" smtClean="0"/>
          </a:p>
          <a:p>
            <a:pPr algn="ctr">
              <a:buNone/>
            </a:pPr>
            <a:r>
              <a:rPr lang="en-GB" dirty="0" smtClean="0"/>
              <a:t>The </a:t>
            </a:r>
            <a:r>
              <a:rPr lang="en-GB" dirty="0"/>
              <a:t>instructions </a:t>
            </a:r>
            <a:r>
              <a:rPr lang="en-GB" dirty="0" smtClean="0"/>
              <a:t>are:</a:t>
            </a:r>
            <a:endParaRPr lang="it-IT" dirty="0"/>
          </a:p>
          <a:p>
            <a:pPr algn="ctr">
              <a:buNone/>
            </a:pPr>
            <a:r>
              <a:rPr lang="en-GB" dirty="0"/>
              <a:t>GO</a:t>
            </a:r>
            <a:endParaRPr lang="it-IT" dirty="0"/>
          </a:p>
          <a:p>
            <a:pPr algn="ctr">
              <a:buNone/>
            </a:pPr>
            <a:r>
              <a:rPr lang="en-GB" dirty="0"/>
              <a:t>MOVE FORWARD </a:t>
            </a:r>
            <a:endParaRPr lang="it-IT" dirty="0"/>
          </a:p>
          <a:p>
            <a:pPr algn="ctr">
              <a:buNone/>
            </a:pPr>
            <a:r>
              <a:rPr lang="en-GB" dirty="0"/>
              <a:t>TURN </a:t>
            </a:r>
            <a:r>
              <a:rPr lang="en-GB" dirty="0" smtClean="0"/>
              <a:t>LEFT</a:t>
            </a:r>
            <a:endParaRPr lang="it-IT" dirty="0"/>
          </a:p>
          <a:p>
            <a:pPr algn="ctr">
              <a:buNone/>
            </a:pPr>
            <a:r>
              <a:rPr lang="en-GB" dirty="0"/>
              <a:t>TURN </a:t>
            </a:r>
            <a:r>
              <a:rPr lang="en-GB" dirty="0" smtClean="0"/>
              <a:t>RIGHT</a:t>
            </a:r>
            <a:endParaRPr lang="it-IT" dirty="0"/>
          </a:p>
          <a:p>
            <a:pPr algn="ctr">
              <a:buNone/>
            </a:pPr>
            <a:r>
              <a:rPr lang="en-GB" dirty="0" smtClean="0"/>
              <a:t>STOP</a:t>
            </a:r>
            <a:endParaRPr lang="it-IT" dirty="0"/>
          </a:p>
          <a:p>
            <a:pPr algn="ctr">
              <a:buNone/>
            </a:pPr>
            <a:r>
              <a:rPr lang="en-GB" dirty="0"/>
              <a:t>The instructions are drawn on a cards by an arrow.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Risultati immagini per cody roby pd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803112"/>
            <a:ext cx="6120130" cy="305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8072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We play THE TOURIST.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85313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GB" dirty="0" smtClean="0"/>
              <a:t>A </a:t>
            </a:r>
            <a:r>
              <a:rPr lang="en-GB" dirty="0"/>
              <a:t>TOURIST wants to visit our city. There are two teams. </a:t>
            </a:r>
            <a:endParaRPr lang="it-IT" dirty="0"/>
          </a:p>
          <a:p>
            <a:pPr algn="just">
              <a:buNone/>
            </a:pPr>
            <a:r>
              <a:rPr lang="en-GB" dirty="0"/>
              <a:t>The teams A and B play at the same time. They will take the tourist to visit the chosen monument with the </a:t>
            </a:r>
            <a:r>
              <a:rPr lang="en-GB" dirty="0" err="1"/>
              <a:t>cody</a:t>
            </a:r>
            <a:r>
              <a:rPr lang="en-GB" dirty="0"/>
              <a:t> cards.</a:t>
            </a:r>
            <a:endParaRPr lang="it-IT" dirty="0"/>
          </a:p>
          <a:p>
            <a:pPr algn="just">
              <a:buNone/>
            </a:pPr>
            <a:r>
              <a:rPr lang="en-GB" dirty="0"/>
              <a:t>The teams take only the cards they need from the decks. They put the cards one under the others. The top card is the first instruction (move).</a:t>
            </a:r>
            <a:endParaRPr lang="it-IT" dirty="0"/>
          </a:p>
          <a:p>
            <a:pPr algn="just">
              <a:buNone/>
            </a:pPr>
            <a:r>
              <a:rPr lang="en-GB" dirty="0"/>
              <a:t>The team delivers the </a:t>
            </a:r>
            <a:r>
              <a:rPr lang="en-GB" dirty="0" smtClean="0"/>
              <a:t>instructions </a:t>
            </a:r>
            <a:r>
              <a:rPr lang="en-GB" dirty="0"/>
              <a:t>to the tourist who performs them. If the instructions are right, the team wins. </a:t>
            </a:r>
            <a:br>
              <a:rPr lang="en-GB" dirty="0"/>
            </a:br>
            <a:r>
              <a:rPr lang="en-GB" dirty="0"/>
              <a:t>If the instructions are incorrect or there are unused cards the team loses.</a:t>
            </a:r>
            <a:endParaRPr lang="it-IT" dirty="0"/>
          </a:p>
          <a:p>
            <a:endParaRPr lang="it-IT" dirty="0"/>
          </a:p>
        </p:txBody>
      </p:sp>
      <p:pic>
        <p:nvPicPr>
          <p:cNvPr id="4" name="Picture 3" descr="D:\Grazia\Foto_Grazia_Scuola\2018-19\coding\IMG-20190405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1628800"/>
            <a:ext cx="2952328" cy="221424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D:\Grazia\Foto_Grazia_Scuola\2018-19\coding\IMG-20190405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09120"/>
            <a:ext cx="2699792" cy="2024844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 We play the duel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.</a:t>
            </a:r>
            <a:endParaRPr lang="it-IT" dirty="0"/>
          </a:p>
          <a:p>
            <a:pPr>
              <a:buNone/>
            </a:pPr>
            <a:r>
              <a:rPr lang="en-GB" dirty="0"/>
              <a:t>The duel is a </a:t>
            </a:r>
            <a:r>
              <a:rPr lang="en-GB" dirty="0" err="1"/>
              <a:t>cody</a:t>
            </a:r>
            <a:r>
              <a:rPr lang="en-GB" dirty="0"/>
              <a:t> </a:t>
            </a:r>
            <a:r>
              <a:rPr lang="en-GB" dirty="0" err="1"/>
              <a:t>roby</a:t>
            </a:r>
            <a:r>
              <a:rPr lang="en-GB" dirty="0"/>
              <a:t> card game for two teams.</a:t>
            </a:r>
            <a:endParaRPr lang="it-IT" dirty="0"/>
          </a:p>
          <a:p>
            <a:pPr>
              <a:buNone/>
            </a:pPr>
            <a:r>
              <a:rPr lang="en-GB" dirty="0"/>
              <a:t>The teams use the </a:t>
            </a:r>
            <a:r>
              <a:rPr lang="en-GB" dirty="0" err="1"/>
              <a:t>cody</a:t>
            </a:r>
            <a:r>
              <a:rPr lang="en-GB" dirty="0"/>
              <a:t> </a:t>
            </a:r>
            <a:r>
              <a:rPr lang="en-GB" dirty="0" err="1"/>
              <a:t>roby</a:t>
            </a:r>
            <a:r>
              <a:rPr lang="en-GB" dirty="0"/>
              <a:t> cards to move their robots on the chessboard in the attempt of catching each other.</a:t>
            </a:r>
            <a:endParaRPr lang="it-IT" dirty="0"/>
          </a:p>
          <a:p>
            <a:pPr>
              <a:buNone/>
            </a:pPr>
            <a:r>
              <a:rPr lang="en-GB" dirty="0"/>
              <a:t>The teams place their “</a:t>
            </a:r>
            <a:r>
              <a:rPr lang="en-GB" dirty="0" err="1"/>
              <a:t>roby</a:t>
            </a:r>
            <a:r>
              <a:rPr lang="en-GB" dirty="0"/>
              <a:t>” on two squares at the opposite corners of the board. The cards are on the floor.</a:t>
            </a:r>
            <a:endParaRPr lang="it-IT" dirty="0"/>
          </a:p>
          <a:p>
            <a:pPr>
              <a:buNone/>
            </a:pPr>
            <a:r>
              <a:rPr lang="en-GB" dirty="0"/>
              <a:t>The duel can start. </a:t>
            </a:r>
            <a:endParaRPr lang="it-IT" dirty="0"/>
          </a:p>
          <a:p>
            <a:pPr>
              <a:buNone/>
            </a:pPr>
            <a:r>
              <a:rPr lang="en-GB" dirty="0"/>
              <a:t>At each turn a team takes five cards from the top of the deck. The team evaluates the five cards in hand and use one or more of them to move its </a:t>
            </a:r>
            <a:r>
              <a:rPr lang="en-GB" dirty="0" err="1"/>
              <a:t>roby</a:t>
            </a:r>
            <a:r>
              <a:rPr lang="en-GB" dirty="0"/>
              <a:t> on board.</a:t>
            </a:r>
            <a:endParaRPr lang="it-IT" dirty="0"/>
          </a:p>
          <a:p>
            <a:pPr>
              <a:buNone/>
            </a:pPr>
            <a:r>
              <a:rPr lang="en-GB" dirty="0"/>
              <a:t>The winner is the team which moves its </a:t>
            </a:r>
            <a:r>
              <a:rPr lang="en-GB" dirty="0" err="1"/>
              <a:t>roby</a:t>
            </a:r>
            <a:r>
              <a:rPr lang="en-GB" dirty="0"/>
              <a:t> into a square already occupied by the other teams’ robot.</a:t>
            </a:r>
            <a:endParaRPr lang="it-IT" dirty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88840"/>
            <a:ext cx="3005064" cy="4006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GB" dirty="0"/>
              <a:t>Welcome to Italy. We are in </a:t>
            </a:r>
            <a:r>
              <a:rPr lang="en-GB" dirty="0" err="1"/>
              <a:t>Ruvo</a:t>
            </a:r>
            <a:r>
              <a:rPr lang="en-GB" dirty="0"/>
              <a:t>, in the south-east of Italy, in a region called Puglia</a:t>
            </a:r>
            <a:r>
              <a:rPr lang="en-GB" dirty="0" smtClean="0"/>
              <a:t>.</a:t>
            </a:r>
            <a:endParaRPr lang="it-IT" dirty="0"/>
          </a:p>
          <a:p>
            <a:pPr algn="just">
              <a:buNone/>
            </a:pPr>
            <a:r>
              <a:rPr lang="en-GB" dirty="0" err="1"/>
              <a:t>Ruvo</a:t>
            </a:r>
            <a:r>
              <a:rPr lang="en-GB" dirty="0"/>
              <a:t> is a small town near Bari. It has 25,000 (twenty-five thousand) inhabitants. It is nice, relaxed and rich in history and culture: it has numerous monuments of the past. We hope you can spend a pleasant and interesting week in our school and our town. </a:t>
            </a:r>
            <a:endParaRPr lang="it-IT" dirty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83568" y="260649"/>
            <a:ext cx="7772400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CODY ROBY IN ITALY </a:t>
            </a:r>
            <a:b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ERASMUS+ 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</p:spPr>
        <p:txBody>
          <a:bodyPr/>
          <a:lstStyle/>
          <a:p>
            <a:pPr algn="ctr">
              <a:buNone/>
            </a:pPr>
            <a:r>
              <a:rPr lang="en-GB" dirty="0"/>
              <a:t>On the chessboard there are the most representative symbols of </a:t>
            </a:r>
            <a:r>
              <a:rPr lang="en-GB" dirty="0" smtClean="0"/>
              <a:t>our </a:t>
            </a:r>
            <a:r>
              <a:rPr lang="en-GB" dirty="0"/>
              <a:t>city.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 flipH="1">
            <a:off x="3729418" y="2861320"/>
            <a:ext cx="108012" cy="72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 flipH="1">
            <a:off x="4103948" y="2957669"/>
            <a:ext cx="126014" cy="72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 flipH="1">
            <a:off x="4572000" y="2957669"/>
            <a:ext cx="108012" cy="72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673501" y="2785120"/>
            <a:ext cx="98298" cy="45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 flipH="1" flipV="1">
            <a:off x="1835696" y="2891800"/>
            <a:ext cx="144016" cy="65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 flipV="1">
            <a:off x="6159449" y="3951059"/>
            <a:ext cx="140743" cy="116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 flipH="1">
            <a:off x="6083249" y="4249356"/>
            <a:ext cx="152400" cy="130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 flipH="1">
            <a:off x="7020272" y="4183944"/>
            <a:ext cx="152400" cy="130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4" y="1562099"/>
            <a:ext cx="7368512" cy="5179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>
              <a:buNone/>
            </a:pPr>
            <a:r>
              <a:rPr lang="en-GB" dirty="0"/>
              <a:t>You can visit our </a:t>
            </a:r>
            <a:r>
              <a:rPr lang="en-GB" dirty="0" err="1"/>
              <a:t>romanesque</a:t>
            </a:r>
            <a:r>
              <a:rPr lang="en-GB" dirty="0"/>
              <a:t> cathedral. </a:t>
            </a:r>
            <a:br>
              <a:rPr lang="en-GB" dirty="0"/>
            </a:br>
            <a:r>
              <a:rPr lang="en-GB" dirty="0" smtClean="0"/>
              <a:t>It </a:t>
            </a:r>
            <a:r>
              <a:rPr lang="en-GB" dirty="0"/>
              <a:t>was built in the eleventh century.</a:t>
            </a:r>
            <a:endParaRPr lang="it-IT" dirty="0"/>
          </a:p>
          <a:p>
            <a:endParaRPr lang="it-IT" dirty="0"/>
          </a:p>
        </p:txBody>
      </p:sp>
      <p:pic>
        <p:nvPicPr>
          <p:cNvPr id="2050" name="Picture 2" descr="D:\Grazia\Foto_Grazia_Scuola\2018-19\coding\IMG-20190325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383106" cy="4510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83568" y="260649"/>
            <a:ext cx="7772400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CODY ROBY IN ITALY </a:t>
            </a:r>
            <a:b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ERASMUS+ 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764704"/>
            <a:ext cx="440283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err="1"/>
              <a:t>Jatta</a:t>
            </a:r>
            <a:r>
              <a:rPr lang="en-GB" dirty="0"/>
              <a:t> museum is famous for its </a:t>
            </a:r>
            <a:r>
              <a:rPr lang="en-GB" dirty="0"/>
              <a:t>G</a:t>
            </a:r>
            <a:r>
              <a:rPr lang="en-GB" dirty="0" smtClean="0"/>
              <a:t>reek </a:t>
            </a:r>
            <a:r>
              <a:rPr lang="en-GB" dirty="0"/>
              <a:t>handcrafts. You can admire the </a:t>
            </a:r>
            <a:r>
              <a:rPr lang="en-GB" b="1" dirty="0"/>
              <a:t>vase of </a:t>
            </a:r>
            <a:r>
              <a:rPr lang="en-GB" b="1" dirty="0" err="1"/>
              <a:t>Talos</a:t>
            </a:r>
            <a:r>
              <a:rPr lang="en-GB" dirty="0"/>
              <a:t>, dating back to the 5th century BC (before Christ) which represents the Argonauts killing a giant.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D:\Grazia\Foto_Grazia_Scuola\2018-19\coding\Nuova cartella\IMG-20190325-WA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368298" cy="4492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:\Grazia\Foto_Grazia_Scuola\2018-19\coding\IMG-20190325-WA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The olive tree is the symbol of our Puglia, a great oil producer.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3970784" cy="24768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err="1"/>
              <a:t>Domenico</a:t>
            </a:r>
            <a:r>
              <a:rPr lang="en-GB" dirty="0"/>
              <a:t> </a:t>
            </a:r>
            <a:r>
              <a:rPr lang="en-GB" dirty="0" err="1"/>
              <a:t>Cantatore</a:t>
            </a:r>
            <a:r>
              <a:rPr lang="en-GB" dirty="0"/>
              <a:t> was a great painter who was born in </a:t>
            </a:r>
            <a:r>
              <a:rPr lang="en-GB" dirty="0" err="1"/>
              <a:t>Ruvo</a:t>
            </a:r>
            <a:r>
              <a:rPr lang="en-GB" dirty="0"/>
              <a:t>. </a:t>
            </a:r>
            <a:r>
              <a:rPr lang="en-GB" dirty="0" smtClean="0"/>
              <a:t>Here </a:t>
            </a:r>
            <a:r>
              <a:rPr lang="en-GB" dirty="0"/>
              <a:t>are some famous paintings, preserved in the gallery. 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D:\Grazia\Foto_Grazia_Scuola\2018-19\coding\Nuova cartella\IMG-20190325-WA0020.jpg"/>
          <p:cNvPicPr/>
          <p:nvPr/>
        </p:nvPicPr>
        <p:blipFill>
          <a:blip r:embed="rId2" cstate="print"/>
          <a:srcRect l="29507" t="7374" r="13939" b="18881"/>
          <a:stretch>
            <a:fillRect/>
          </a:stretch>
        </p:blipFill>
        <p:spPr bwMode="auto">
          <a:xfrm>
            <a:off x="611560" y="2708920"/>
            <a:ext cx="2304256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20888"/>
            <a:ext cx="3221844" cy="4176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splosione 1 5"/>
          <p:cNvSpPr/>
          <p:nvPr/>
        </p:nvSpPr>
        <p:spPr>
          <a:xfrm>
            <a:off x="5004048" y="116632"/>
            <a:ext cx="3816424" cy="26642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lvl="0" algn="ctr"/>
            <a:endParaRPr lang="it-IT" sz="2100" dirty="0" smtClean="0">
              <a:solidFill>
                <a:schemeClr val="bg1"/>
              </a:solidFill>
              <a:latin typeface="inherit"/>
              <a:cs typeface="Arial" pitchFamily="34" charset="0"/>
            </a:endParaRPr>
          </a:p>
          <a:p>
            <a:pPr lvl="0" algn="ctr"/>
            <a:r>
              <a:rPr lang="it-IT" sz="2100" dirty="0" smtClean="0">
                <a:solidFill>
                  <a:schemeClr val="bg1"/>
                </a:solidFill>
                <a:latin typeface="inherit"/>
                <a:cs typeface="Arial" pitchFamily="34" charset="0"/>
              </a:rPr>
              <a:t>OUR STUDENTS HAVE </a:t>
            </a:r>
            <a:r>
              <a:rPr lang="it-IT" sz="2100" dirty="0">
                <a:solidFill>
                  <a:schemeClr val="bg1"/>
                </a:solidFill>
              </a:rPr>
              <a:t/>
            </a:r>
            <a:br>
              <a:rPr lang="it-IT" sz="2100" dirty="0">
                <a:solidFill>
                  <a:schemeClr val="bg1"/>
                </a:solidFill>
              </a:rPr>
            </a:br>
            <a:r>
              <a:rPr lang="it-IT" sz="2200" dirty="0" smtClean="0">
                <a:solidFill>
                  <a:schemeClr val="bg1"/>
                </a:solidFill>
              </a:rPr>
              <a:t>DRAWN </a:t>
            </a:r>
            <a:r>
              <a:rPr lang="it-IT" sz="2100" dirty="0" smtClean="0">
                <a:solidFill>
                  <a:schemeClr val="bg1"/>
                </a:solidFill>
              </a:rPr>
              <a:t> </a:t>
            </a:r>
            <a:r>
              <a:rPr lang="it-IT" sz="2100" dirty="0" smtClean="0">
                <a:solidFill>
                  <a:schemeClr val="bg1"/>
                </a:solidFill>
                <a:latin typeface="inherit"/>
                <a:cs typeface="Arial" pitchFamily="34" charset="0"/>
              </a:rPr>
              <a:t>THE </a:t>
            </a:r>
            <a:r>
              <a:rPr lang="it-IT" sz="2100" dirty="0" smtClean="0">
                <a:solidFill>
                  <a:schemeClr val="bg1"/>
                </a:solidFill>
                <a:latin typeface="inherit"/>
                <a:cs typeface="Arial" pitchFamily="34" charset="0"/>
              </a:rPr>
              <a:t>MOST FAMOUS </a:t>
            </a:r>
            <a:r>
              <a:rPr lang="it-IT" sz="2100" dirty="0" smtClean="0">
                <a:solidFill>
                  <a:schemeClr val="bg1"/>
                </a:solidFill>
                <a:latin typeface="inherit"/>
                <a:cs typeface="Arial" pitchFamily="34" charset="0"/>
              </a:rPr>
              <a:t>PAINTINGS BY CANTATORE</a:t>
            </a:r>
            <a:r>
              <a:rPr lang="it-IT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Grazia\Foto_Grazia_Scuola\2018-19\coding\IMG-20190325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320480" cy="5760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egnaposto contenuto 4"/>
          <p:cNvSpPr txBox="1">
            <a:spLocks/>
          </p:cNvSpPr>
          <p:nvPr/>
        </p:nvSpPr>
        <p:spPr>
          <a:xfrm>
            <a:off x="395536" y="476672"/>
            <a:ext cx="4038600" cy="54726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Clock Tower is a public building. It marks the passing of time every quarter of an hour with the tolling of the bells.  There </a:t>
            </a:r>
            <a:r>
              <a:rPr lang="en-GB" sz="3200" dirty="0" smtClean="0"/>
              <a:t>is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important epigraph that recalls the greatness of the Roman Rubi.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3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5328592"/>
          </a:xfrm>
        </p:spPr>
        <p:txBody>
          <a:bodyPr>
            <a:normAutofit/>
          </a:bodyPr>
          <a:lstStyle/>
          <a:p>
            <a:r>
              <a:rPr lang="en-GB" dirty="0" err="1"/>
              <a:t>Orecchiette</a:t>
            </a:r>
            <a:r>
              <a:rPr lang="en-GB" dirty="0"/>
              <a:t> (little ears) with turnips are our typical dish. </a:t>
            </a:r>
            <a:endParaRPr lang="it-IT" dirty="0"/>
          </a:p>
          <a:p>
            <a:endParaRPr lang="it-IT" dirty="0"/>
          </a:p>
        </p:txBody>
      </p:sp>
      <p:pic>
        <p:nvPicPr>
          <p:cNvPr id="23554" name="Picture 2" descr="D:\Grazia\Foto_Grazia_Scuola\2018-19\coding\IMG-20190325-WA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2963466" cy="395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4572000" y="980728"/>
            <a:ext cx="4041775" cy="63976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</a:t>
            </a:r>
            <a:r>
              <a:rPr lang="en-GB" dirty="0" err="1"/>
              <a:t>quarantana</a:t>
            </a:r>
            <a:r>
              <a:rPr lang="en-GB" dirty="0"/>
              <a:t> is a puppet that is hung on the street during Lent.</a:t>
            </a:r>
            <a:endParaRPr lang="it-IT" dirty="0"/>
          </a:p>
        </p:txBody>
      </p:sp>
      <p:pic>
        <p:nvPicPr>
          <p:cNvPr id="13" name="Segnaposto contenuto 12" descr="D:\Grazia\Foto_Grazia_Scuola\2018-19\coding\Nuova cartella\IMG-20190325-WA0012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548</Words>
  <Application>Microsoft Office PowerPoint</Application>
  <PresentationFormat>Presentazione su schermo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CODY ROBY IN ITALY  WITH ERASMUS+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CODY ROBY</vt:lpstr>
      <vt:lpstr>Presentazione standard di PowerPoint</vt:lpstr>
      <vt:lpstr>We play THE TOURIST.</vt:lpstr>
      <vt:lpstr> We play the duel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CODY ROBY IN ITALY WITH ERASMUS+</dc:title>
  <dc:creator>DI MODUGNO</dc:creator>
  <cp:lastModifiedBy>IPPEDICO</cp:lastModifiedBy>
  <cp:revision>12</cp:revision>
  <dcterms:created xsi:type="dcterms:W3CDTF">2019-06-26T17:24:48Z</dcterms:created>
  <dcterms:modified xsi:type="dcterms:W3CDTF">2019-07-22T08:24:35Z</dcterms:modified>
</cp:coreProperties>
</file>