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6" r:id="rId4"/>
    <p:sldId id="260" r:id="rId5"/>
    <p:sldId id="257" r:id="rId6"/>
    <p:sldId id="258" r:id="rId7"/>
    <p:sldId id="259" r:id="rId8"/>
    <p:sldId id="261" r:id="rId9"/>
    <p:sldId id="264" r:id="rId10"/>
    <p:sldId id="265" r:id="rId11"/>
    <p:sldId id="268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4185-93F1-48A3-BBA6-659D063B98FB}" type="datetimeFigureOut">
              <a:rPr lang="it-IT" smtClean="0"/>
              <a:t>23/02/2019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DD4D-C820-4F84-892B-9F5C7C75CE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458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4185-93F1-48A3-BBA6-659D063B98FB}" type="datetimeFigureOut">
              <a:rPr lang="it-IT" smtClean="0"/>
              <a:t>23/02/2019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DD4D-C820-4F84-892B-9F5C7C75CE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389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4185-93F1-48A3-BBA6-659D063B98FB}" type="datetimeFigureOut">
              <a:rPr lang="it-IT" smtClean="0"/>
              <a:t>23/02/2019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DD4D-C820-4F84-892B-9F5C7C75CE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528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4185-93F1-48A3-BBA6-659D063B98FB}" type="datetimeFigureOut">
              <a:rPr lang="it-IT" smtClean="0"/>
              <a:t>23/02/2019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DD4D-C820-4F84-892B-9F5C7C75CE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228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4185-93F1-48A3-BBA6-659D063B98FB}" type="datetimeFigureOut">
              <a:rPr lang="it-IT" smtClean="0"/>
              <a:t>23/02/2019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DD4D-C820-4F84-892B-9F5C7C75CE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3563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4185-93F1-48A3-BBA6-659D063B98FB}" type="datetimeFigureOut">
              <a:rPr lang="it-IT" smtClean="0"/>
              <a:t>23/02/2019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DD4D-C820-4F84-892B-9F5C7C75CE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911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4185-93F1-48A3-BBA6-659D063B98FB}" type="datetimeFigureOut">
              <a:rPr lang="it-IT" smtClean="0"/>
              <a:t>23/02/2019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DD4D-C820-4F84-892B-9F5C7C75CE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36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4185-93F1-48A3-BBA6-659D063B98FB}" type="datetimeFigureOut">
              <a:rPr lang="it-IT" smtClean="0"/>
              <a:t>23/02/2019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DD4D-C820-4F84-892B-9F5C7C75CE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812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4185-93F1-48A3-BBA6-659D063B98FB}" type="datetimeFigureOut">
              <a:rPr lang="it-IT" smtClean="0"/>
              <a:t>23/02/2019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DD4D-C820-4F84-892B-9F5C7C75CE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39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4185-93F1-48A3-BBA6-659D063B98FB}" type="datetimeFigureOut">
              <a:rPr lang="it-IT" smtClean="0"/>
              <a:t>23/02/2019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DD4D-C820-4F84-892B-9F5C7C75CE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734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4185-93F1-48A3-BBA6-659D063B98FB}" type="datetimeFigureOut">
              <a:rPr lang="it-IT" smtClean="0"/>
              <a:t>23/02/2019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DD4D-C820-4F84-892B-9F5C7C75CE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566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B4185-93F1-48A3-BBA6-659D063B98FB}" type="datetimeFigureOut">
              <a:rPr lang="it-IT" smtClean="0"/>
              <a:t>23/02/2019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0DD4D-C820-4F84-892B-9F5C7C75CE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668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772400" cy="1470025"/>
          </a:xfrm>
        </p:spPr>
        <p:txBody>
          <a:bodyPr>
            <a:noAutofit/>
          </a:bodyPr>
          <a:lstStyle/>
          <a:p>
            <a:r>
              <a:rPr lang="it-IT" sz="4800" dirty="0" smtClean="0">
                <a:solidFill>
                  <a:srgbClr val="FF0000"/>
                </a:solidFill>
              </a:rPr>
              <a:t>LEARNING HOW TO USE A 3D PRINTER WITH THE HELP OF SOME  LEARNING PARTNERS</a:t>
            </a:r>
            <a:endParaRPr lang="it-IT" sz="4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Risultati immagini per gif animate stampante 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6212468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82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quinta foto\20181220_0947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quinta foto\20181220_1002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52936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16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60648"/>
            <a:ext cx="4267200" cy="53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3096344" cy="386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932040" y="4581128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TINKERLAB: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cathedral</a:t>
            </a:r>
            <a:r>
              <a:rPr lang="it-IT" dirty="0" smtClean="0"/>
              <a:t> made with </a:t>
            </a:r>
            <a:r>
              <a:rPr lang="it-IT" dirty="0" err="1" smtClean="0"/>
              <a:t>household</a:t>
            </a:r>
            <a:r>
              <a:rPr lang="it-IT" dirty="0" smtClean="0"/>
              <a:t> </a:t>
            </a:r>
            <a:r>
              <a:rPr lang="it-IT" dirty="0" err="1" smtClean="0"/>
              <a:t>material</a:t>
            </a:r>
            <a:r>
              <a:rPr lang="it-IT" dirty="0" smtClean="0"/>
              <a:t> </a:t>
            </a:r>
            <a:r>
              <a:rPr lang="it-IT" dirty="0" err="1" smtClean="0"/>
              <a:t>andthen</a:t>
            </a:r>
            <a:r>
              <a:rPr lang="it-IT" dirty="0" smtClean="0"/>
              <a:t> made with </a:t>
            </a:r>
            <a:r>
              <a:rPr lang="it-IT" dirty="0" err="1" smtClean="0"/>
              <a:t>our</a:t>
            </a:r>
            <a:r>
              <a:rPr lang="it-IT" dirty="0" smtClean="0"/>
              <a:t> 3D </a:t>
            </a:r>
            <a:r>
              <a:rPr lang="it-IT" dirty="0" err="1" smtClean="0"/>
              <a:t>printer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1297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55576" y="476672"/>
            <a:ext cx="669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Before</a:t>
            </a:r>
            <a:r>
              <a:rPr lang="it-IT" dirty="0" smtClean="0"/>
              <a:t> </a:t>
            </a:r>
            <a:r>
              <a:rPr lang="it-IT" dirty="0" err="1" smtClean="0"/>
              <a:t>starting</a:t>
            </a:r>
            <a:r>
              <a:rPr lang="it-IT" dirty="0" smtClean="0"/>
              <a:t> 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project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</a:t>
            </a:r>
            <a:r>
              <a:rPr lang="it-IT" dirty="0" err="1" smtClean="0"/>
              <a:t>creating</a:t>
            </a:r>
            <a:r>
              <a:rPr lang="it-IT" dirty="0" smtClean="0"/>
              <a:t> a pendant,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had</a:t>
            </a:r>
            <a:r>
              <a:rPr lang="it-IT" dirty="0" smtClean="0"/>
              <a:t> a </a:t>
            </a:r>
            <a:r>
              <a:rPr lang="it-IT" dirty="0" err="1" smtClean="0"/>
              <a:t>lesson</a:t>
            </a:r>
            <a:r>
              <a:rPr lang="it-IT" dirty="0" smtClean="0"/>
              <a:t> on </a:t>
            </a:r>
            <a:r>
              <a:rPr lang="it-IT" dirty="0" err="1" smtClean="0"/>
              <a:t>how</a:t>
            </a:r>
            <a:r>
              <a:rPr lang="it-IT" dirty="0" smtClean="0"/>
              <a:t> to  </a:t>
            </a:r>
            <a:r>
              <a:rPr lang="it-IT" dirty="0" err="1" smtClean="0"/>
              <a:t>handy</a:t>
            </a:r>
            <a:r>
              <a:rPr lang="it-IT" dirty="0" smtClean="0"/>
              <a:t> design </a:t>
            </a:r>
            <a:r>
              <a:rPr lang="it-IT" dirty="0" err="1" smtClean="0"/>
              <a:t>it</a:t>
            </a:r>
            <a:r>
              <a:rPr lang="it-IT" dirty="0" smtClean="0"/>
              <a:t>.</a:t>
            </a:r>
          </a:p>
          <a:p>
            <a:pPr algn="ctr"/>
            <a:r>
              <a:rPr lang="it-IT" dirty="0" smtClean="0"/>
              <a:t>A </a:t>
            </a:r>
            <a:r>
              <a:rPr lang="it-IT" dirty="0" err="1" smtClean="0"/>
              <a:t>learning</a:t>
            </a:r>
            <a:r>
              <a:rPr lang="it-IT" dirty="0" smtClean="0"/>
              <a:t> partner, </a:t>
            </a:r>
            <a:r>
              <a:rPr lang="it-IT" dirty="0" err="1" smtClean="0"/>
              <a:t>Niccolò’s</a:t>
            </a:r>
            <a:r>
              <a:rPr lang="it-IT" dirty="0" smtClean="0"/>
              <a:t> </a:t>
            </a:r>
            <a:r>
              <a:rPr lang="it-IT" dirty="0" err="1" smtClean="0"/>
              <a:t>mother</a:t>
            </a:r>
            <a:r>
              <a:rPr lang="it-IT" dirty="0" smtClean="0"/>
              <a:t>, </a:t>
            </a:r>
            <a:r>
              <a:rPr lang="it-IT" dirty="0" err="1" smtClean="0"/>
              <a:t>who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an </a:t>
            </a:r>
            <a:r>
              <a:rPr lang="it-IT" dirty="0" err="1" smtClean="0"/>
              <a:t>architect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helped</a:t>
            </a:r>
            <a:r>
              <a:rPr lang="it-IT" dirty="0" smtClean="0"/>
              <a:t> </a:t>
            </a:r>
            <a:r>
              <a:rPr lang="it-IT" dirty="0" err="1" smtClean="0"/>
              <a:t>us</a:t>
            </a:r>
            <a:r>
              <a:rPr lang="it-IT" dirty="0" smtClean="0"/>
              <a:t>. </a:t>
            </a:r>
            <a:r>
              <a:rPr lang="it-IT" dirty="0" err="1" smtClean="0"/>
              <a:t>She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our</a:t>
            </a:r>
            <a:r>
              <a:rPr lang="it-IT" dirty="0" smtClean="0"/>
              <a:t> Learning Partner. </a:t>
            </a:r>
          </a:p>
          <a:p>
            <a:pPr algn="ctr"/>
            <a:r>
              <a:rPr lang="it-IT" dirty="0" err="1" smtClean="0"/>
              <a:t>But</a:t>
            </a:r>
            <a:r>
              <a:rPr lang="it-IT" dirty="0" smtClean="0"/>
              <a:t> first </a:t>
            </a:r>
            <a:r>
              <a:rPr lang="it-IT" dirty="0" err="1" smtClean="0"/>
              <a:t>she</a:t>
            </a:r>
            <a:r>
              <a:rPr lang="it-IT" dirty="0" smtClean="0"/>
              <a:t> </a:t>
            </a:r>
            <a:r>
              <a:rPr lang="it-IT" dirty="0" err="1" smtClean="0"/>
              <a:t>showed</a:t>
            </a:r>
            <a:r>
              <a:rPr lang="it-IT" dirty="0" smtClean="0"/>
              <a:t> </a:t>
            </a:r>
            <a:r>
              <a:rPr lang="it-IT" dirty="0" err="1" smtClean="0"/>
              <a:t>us</a:t>
            </a:r>
            <a:r>
              <a:rPr lang="it-IT" dirty="0" smtClean="0"/>
              <a:t> </a:t>
            </a:r>
            <a:r>
              <a:rPr lang="it-IT" dirty="0" err="1" smtClean="0"/>
              <a:t>her</a:t>
            </a:r>
            <a:r>
              <a:rPr lang="it-IT" dirty="0" smtClean="0"/>
              <a:t> </a:t>
            </a:r>
            <a:r>
              <a:rPr lang="it-IT" dirty="0" err="1" smtClean="0"/>
              <a:t>creations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" name="Picture 2" descr="C:\Users\IPPEDICO\Desktop\foto varie\20180307_113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077"/>
            <a:ext cx="4884035" cy="366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35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IPPEDICO\Desktop\foto varie\20180307_1201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211960" cy="315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IPPEDICO\Desktop\foto varie\20180307_1206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51" y="3688471"/>
            <a:ext cx="4139952" cy="31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788024" y="4077072"/>
            <a:ext cx="4207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She</a:t>
            </a:r>
            <a:r>
              <a:rPr lang="it-IT" dirty="0" smtClean="0"/>
              <a:t> </a:t>
            </a:r>
            <a:r>
              <a:rPr lang="it-IT" dirty="0" err="1" smtClean="0"/>
              <a:t>said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she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inspired</a:t>
            </a:r>
            <a:r>
              <a:rPr lang="it-IT" dirty="0" smtClean="0"/>
              <a:t> by </a:t>
            </a:r>
            <a:r>
              <a:rPr lang="it-IT" dirty="0" err="1" smtClean="0"/>
              <a:t>Piet</a:t>
            </a:r>
            <a:r>
              <a:rPr lang="it-IT" dirty="0" smtClean="0"/>
              <a:t> </a:t>
            </a:r>
            <a:r>
              <a:rPr lang="it-IT" dirty="0" err="1" smtClean="0"/>
              <a:t>Mondrian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38737"/>
            <a:ext cx="1861764" cy="188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928" y="404664"/>
            <a:ext cx="432872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5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PPEDICO\Desktop\foto varie\20180509_130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2656"/>
            <a:ext cx="4499992" cy="33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IPPEDICO\Desktop\foto varie\20180509_1303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668" y="3356992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148064" y="332656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Here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try</a:t>
            </a:r>
            <a:r>
              <a:rPr lang="it-IT" dirty="0" smtClean="0"/>
              <a:t> to </a:t>
            </a:r>
            <a:r>
              <a:rPr lang="it-IT" dirty="0" err="1" smtClean="0"/>
              <a:t>handy</a:t>
            </a:r>
            <a:r>
              <a:rPr lang="it-IT" dirty="0" smtClean="0"/>
              <a:t> </a:t>
            </a:r>
            <a:r>
              <a:rPr lang="it-IT" dirty="0" err="1" smtClean="0"/>
              <a:t>draw</a:t>
            </a:r>
            <a:r>
              <a:rPr lang="it-IT" dirty="0" smtClean="0"/>
              <a:t>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simple</a:t>
            </a:r>
            <a:r>
              <a:rPr lang="it-IT" dirty="0" smtClean="0"/>
              <a:t> </a:t>
            </a:r>
            <a:r>
              <a:rPr lang="it-IT" dirty="0" err="1" smtClean="0"/>
              <a:t>project</a:t>
            </a:r>
            <a:r>
              <a:rPr lang="it-IT" dirty="0" smtClean="0"/>
              <a:t>: A HEART Pendant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548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PPEDICO\Desktop\mie classi\3d\DSCN42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465878" cy="259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PPEDICO\Desktop\mie classi\3d\DSCN42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64" y="3229559"/>
            <a:ext cx="230172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PPEDICO\Desktop\mie classi\3d\DSCN42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49649"/>
            <a:ext cx="3779912" cy="28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203848" y="4077071"/>
            <a:ext cx="1584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learning</a:t>
            </a:r>
            <a:r>
              <a:rPr lang="it-IT" dirty="0" smtClean="0"/>
              <a:t> </a:t>
            </a:r>
            <a:r>
              <a:rPr lang="it-IT" dirty="0" err="1" smtClean="0"/>
              <a:t>partners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showed</a:t>
            </a:r>
            <a:r>
              <a:rPr lang="it-IT" dirty="0" smtClean="0"/>
              <a:t> </a:t>
            </a:r>
            <a:r>
              <a:rPr lang="it-IT" dirty="0" err="1" smtClean="0"/>
              <a:t>us</a:t>
            </a:r>
            <a:r>
              <a:rPr lang="it-IT" dirty="0" smtClean="0"/>
              <a:t> </a:t>
            </a:r>
            <a:r>
              <a:rPr lang="it-IT" dirty="0" err="1" smtClean="0"/>
              <a:t>how</a:t>
            </a:r>
            <a:r>
              <a:rPr lang="it-IT" dirty="0" smtClean="0"/>
              <a:t> a 3D </a:t>
            </a:r>
            <a:r>
              <a:rPr lang="it-IT" dirty="0" err="1" smtClean="0"/>
              <a:t>printer</a:t>
            </a:r>
            <a:r>
              <a:rPr lang="it-IT" dirty="0" smtClean="0"/>
              <a:t> </a:t>
            </a:r>
            <a:r>
              <a:rPr lang="it-IT" dirty="0" err="1" smtClean="0"/>
              <a:t>works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2178"/>
            <a:ext cx="4104456" cy="318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77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PPEDICO\Desktop\mie classi\3d\DSCN4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PPEDICO\Desktop\mie classi\3d\DSCN42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4211960" cy="315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706848" y="4631533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producing</a:t>
            </a:r>
            <a:r>
              <a:rPr lang="it-IT" dirty="0" smtClean="0"/>
              <a:t> some small </a:t>
            </a:r>
            <a:r>
              <a:rPr lang="it-IT" dirty="0" err="1" smtClean="0"/>
              <a:t>object</a:t>
            </a:r>
            <a:r>
              <a:rPr lang="it-IT" dirty="0" smtClean="0"/>
              <a:t>,</a:t>
            </a:r>
          </a:p>
          <a:p>
            <a:endParaRPr lang="it-IT" dirty="0"/>
          </a:p>
          <a:p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go with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project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847" y="371032"/>
            <a:ext cx="4011915" cy="303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56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PPEDICO\Desktop\foto varie\20180411_1704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061"/>
            <a:ext cx="246373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PPEDICO\Desktop\foto varie\20180418_1635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0061"/>
            <a:ext cx="409194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65104"/>
            <a:ext cx="18859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800" y="3458418"/>
            <a:ext cx="4052631" cy="30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39552" y="5974829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make</a:t>
            </a:r>
            <a:r>
              <a:rPr lang="it-IT" dirty="0" smtClean="0"/>
              <a:t> some </a:t>
            </a:r>
            <a:r>
              <a:rPr lang="it-IT" dirty="0" err="1" smtClean="0"/>
              <a:t>hearts</a:t>
            </a:r>
            <a:r>
              <a:rPr lang="it-IT" dirty="0" smtClean="0"/>
              <a:t> for </a:t>
            </a:r>
            <a:r>
              <a:rPr lang="it-IT" dirty="0" err="1" smtClean="0"/>
              <a:t>mother’s</a:t>
            </a:r>
            <a:r>
              <a:rPr lang="it-IT" dirty="0" smtClean="0"/>
              <a:t> </a:t>
            </a:r>
            <a:r>
              <a:rPr lang="it-IT" dirty="0" err="1" smtClean="0"/>
              <a:t>day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985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CIM\108NIKON\DSCN47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4515"/>
            <a:ext cx="3630920" cy="272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DCIM\108NIKON\DSCN47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26" y="414245"/>
            <a:ext cx="3121152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quinta foto\20181220_0934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62" y="3501008"/>
            <a:ext cx="418795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995936" y="116632"/>
            <a:ext cx="15121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Now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are </a:t>
            </a:r>
            <a:r>
              <a:rPr lang="it-IT" dirty="0" err="1" smtClean="0"/>
              <a:t>good</a:t>
            </a:r>
            <a:r>
              <a:rPr lang="it-IT" dirty="0" smtClean="0"/>
              <a:t> </a:t>
            </a:r>
            <a:r>
              <a:rPr lang="it-IT" dirty="0" err="1" smtClean="0"/>
              <a:t>enough</a:t>
            </a:r>
            <a:r>
              <a:rPr lang="it-IT" dirty="0" smtClean="0"/>
              <a:t>, </a:t>
            </a:r>
            <a:r>
              <a:rPr lang="it-IT" dirty="0" err="1" smtClean="0"/>
              <a:t>we</a:t>
            </a:r>
            <a:r>
              <a:rPr lang="it-IT" dirty="0" smtClean="0"/>
              <a:t> can </a:t>
            </a:r>
            <a:r>
              <a:rPr lang="it-IT" dirty="0" err="1" smtClean="0"/>
              <a:t>try</a:t>
            </a:r>
            <a:r>
              <a:rPr lang="it-IT" dirty="0" smtClean="0"/>
              <a:t> a more </a:t>
            </a:r>
            <a:r>
              <a:rPr lang="it-IT" dirty="0" err="1" smtClean="0"/>
              <a:t>difficult</a:t>
            </a:r>
            <a:r>
              <a:rPr lang="it-IT" dirty="0" smtClean="0"/>
              <a:t> </a:t>
            </a:r>
            <a:r>
              <a:rPr lang="it-IT" dirty="0" err="1" smtClean="0"/>
              <a:t>project</a:t>
            </a:r>
            <a:r>
              <a:rPr lang="it-IT" dirty="0" smtClean="0"/>
              <a:t>: </a:t>
            </a:r>
            <a:r>
              <a:rPr lang="it-IT" dirty="0" err="1" smtClean="0"/>
              <a:t>draw</a:t>
            </a:r>
            <a:r>
              <a:rPr lang="it-IT" dirty="0" smtClean="0"/>
              <a:t>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cathedral</a:t>
            </a:r>
            <a:r>
              <a:rPr lang="it-IT" dirty="0" smtClean="0"/>
              <a:t> on </a:t>
            </a:r>
            <a:r>
              <a:rPr lang="it-IT" dirty="0" err="1" smtClean="0"/>
              <a:t>Tinkercad</a:t>
            </a:r>
            <a:r>
              <a:rPr lang="it-IT" dirty="0" smtClean="0"/>
              <a:t> and produce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thanks</a:t>
            </a:r>
            <a:r>
              <a:rPr lang="it-IT" dirty="0" smtClean="0"/>
              <a:t> to </a:t>
            </a:r>
            <a:r>
              <a:rPr lang="it-IT" dirty="0" err="1" smtClean="0"/>
              <a:t>our</a:t>
            </a:r>
            <a:r>
              <a:rPr lang="it-IT" dirty="0" smtClean="0"/>
              <a:t> 3D </a:t>
            </a:r>
            <a:r>
              <a:rPr lang="it-IT" dirty="0" err="1" smtClean="0"/>
              <a:t>printer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95" y="3553647"/>
            <a:ext cx="4050051" cy="310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7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quinta foto\20181220_0934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quinta foto\20181220_0944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2" y="260648"/>
            <a:ext cx="422446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13177"/>
            <a:ext cx="2058062" cy="220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30" y="3689648"/>
            <a:ext cx="4022429" cy="295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19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5666</TotalTime>
  <Words>163</Words>
  <Application>Microsoft Office PowerPoint</Application>
  <PresentationFormat>Presentazione su schermo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LEARNING HOW TO USE A 3D PRINTER WITH THE HELP OF SOME  LEARNING PARTNERS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HOW TO USE A 3D PRINTER WITH LEARNING PARTNERS</dc:title>
  <dc:creator>IPPEDICO</dc:creator>
  <cp:lastModifiedBy>IPPEDICO</cp:lastModifiedBy>
  <cp:revision>19</cp:revision>
  <dcterms:created xsi:type="dcterms:W3CDTF">2018-12-22T18:28:44Z</dcterms:created>
  <dcterms:modified xsi:type="dcterms:W3CDTF">2019-02-23T14:20:17Z</dcterms:modified>
</cp:coreProperties>
</file>