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77" d="100"/>
          <a:sy n="77" d="100"/>
        </p:scale>
        <p:origin x="-117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1B-58DD-4A55-9CCD-C1D2754831D0}" type="datetimeFigureOut">
              <a:rPr lang="pl-PL" smtClean="0"/>
              <a:t>2018-10-25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CEA-E1EB-48D1-9086-731228A322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757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1B-58DD-4A55-9CCD-C1D2754831D0}" type="datetimeFigureOut">
              <a:rPr lang="pl-PL" smtClean="0"/>
              <a:t>2018-10-25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CEA-E1EB-48D1-9086-731228A322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866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1B-58DD-4A55-9CCD-C1D2754831D0}" type="datetimeFigureOut">
              <a:rPr lang="pl-PL" smtClean="0"/>
              <a:t>2018-10-25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CEA-E1EB-48D1-9086-731228A322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714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1B-58DD-4A55-9CCD-C1D2754831D0}" type="datetimeFigureOut">
              <a:rPr lang="pl-PL" smtClean="0"/>
              <a:t>2018-10-25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CEA-E1EB-48D1-9086-731228A322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656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1B-58DD-4A55-9CCD-C1D2754831D0}" type="datetimeFigureOut">
              <a:rPr lang="pl-PL" smtClean="0"/>
              <a:t>2018-10-25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CEA-E1EB-48D1-9086-731228A322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144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1B-58DD-4A55-9CCD-C1D2754831D0}" type="datetimeFigureOut">
              <a:rPr lang="pl-PL" smtClean="0"/>
              <a:t>2018-10-25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CEA-E1EB-48D1-9086-731228A322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196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1B-58DD-4A55-9CCD-C1D2754831D0}" type="datetimeFigureOut">
              <a:rPr lang="pl-PL" smtClean="0"/>
              <a:t>2018-10-25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CEA-E1EB-48D1-9086-731228A322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671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1B-58DD-4A55-9CCD-C1D2754831D0}" type="datetimeFigureOut">
              <a:rPr lang="pl-PL" smtClean="0"/>
              <a:t>2018-10-25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CEA-E1EB-48D1-9086-731228A322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543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1B-58DD-4A55-9CCD-C1D2754831D0}" type="datetimeFigureOut">
              <a:rPr lang="pl-PL" smtClean="0"/>
              <a:t>2018-10-25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CEA-E1EB-48D1-9086-731228A322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759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1B-58DD-4A55-9CCD-C1D2754831D0}" type="datetimeFigureOut">
              <a:rPr lang="pl-PL" smtClean="0"/>
              <a:t>2018-10-25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CEA-E1EB-48D1-9086-731228A322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302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1B-58DD-4A55-9CCD-C1D2754831D0}" type="datetimeFigureOut">
              <a:rPr lang="pl-PL" smtClean="0"/>
              <a:t>2018-10-25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CEA-E1EB-48D1-9086-731228A322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42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F91B-58DD-4A55-9CCD-C1D2754831D0}" type="datetimeFigureOut">
              <a:rPr lang="pl-PL" smtClean="0"/>
              <a:t>2018-10-25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9CEA-E1EB-48D1-9086-731228A322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660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&#380;yciorys.info/fryderyk_chopi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</p:spPr>
        <p:txBody>
          <a:bodyPr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Fryderyk Chopin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08112"/>
          </a:xfrm>
        </p:spPr>
        <p:txBody>
          <a:bodyPr/>
          <a:lstStyle/>
          <a:p>
            <a:r>
              <a:rPr lang="pl-PL" dirty="0" err="1" smtClean="0"/>
              <a:t>biography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9355"/>
            <a:ext cx="4032448" cy="25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1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4" y="980728"/>
            <a:ext cx="1728192" cy="122413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73630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Fryderyk Chopin was one of the </a:t>
            </a:r>
            <a:r>
              <a:rPr lang="pl-PL" sz="2400" dirty="0" err="1" smtClean="0"/>
              <a:t>gratest</a:t>
            </a:r>
            <a:r>
              <a:rPr lang="pl-PL" sz="2400" dirty="0" smtClean="0"/>
              <a:t> </a:t>
            </a:r>
            <a:r>
              <a:rPr lang="pl-PL" sz="2400" dirty="0" err="1" smtClean="0"/>
              <a:t>Polish</a:t>
            </a:r>
            <a:r>
              <a:rPr lang="pl-PL" sz="2400" dirty="0" smtClean="0"/>
              <a:t> </a:t>
            </a:r>
            <a:r>
              <a:rPr lang="pl-PL" sz="2400" dirty="0" err="1" smtClean="0"/>
              <a:t>composer</a:t>
            </a:r>
            <a:r>
              <a:rPr lang="pl-PL" sz="2400" dirty="0" smtClean="0"/>
              <a:t> and </a:t>
            </a:r>
            <a:r>
              <a:rPr lang="pl-PL" sz="2400" dirty="0" err="1" smtClean="0"/>
              <a:t>pianist</a:t>
            </a:r>
            <a:r>
              <a:rPr lang="pl-PL" sz="2400" dirty="0" smtClean="0"/>
              <a:t>.  </a:t>
            </a:r>
          </a:p>
          <a:p>
            <a:r>
              <a:rPr lang="pl-PL" sz="2400" dirty="0" smtClean="0"/>
              <a:t> He was </a:t>
            </a:r>
            <a:r>
              <a:rPr lang="pl-PL" sz="2400" dirty="0" err="1" smtClean="0"/>
              <a:t>born</a:t>
            </a:r>
            <a:r>
              <a:rPr lang="pl-PL" sz="2400" dirty="0" smtClean="0"/>
              <a:t> First March 1810 in Żelazowa Wola.</a:t>
            </a:r>
          </a:p>
          <a:p>
            <a:r>
              <a:rPr lang="pl-PL" sz="2400" dirty="0" smtClean="0"/>
              <a:t>His </a:t>
            </a:r>
            <a:r>
              <a:rPr lang="pl-PL" sz="2400" dirty="0" err="1" smtClean="0"/>
              <a:t>father</a:t>
            </a:r>
            <a:r>
              <a:rPr lang="pl-PL" sz="2400" dirty="0" smtClean="0"/>
              <a:t> Mikołaj Chopin was French, and </a:t>
            </a:r>
            <a:r>
              <a:rPr lang="pl-PL" sz="2400" dirty="0" err="1" smtClean="0"/>
              <a:t>his</a:t>
            </a:r>
            <a:r>
              <a:rPr lang="pl-PL" sz="2400" dirty="0" smtClean="0"/>
              <a:t> </a:t>
            </a:r>
            <a:r>
              <a:rPr lang="pl-PL" sz="2400" dirty="0" err="1" smtClean="0"/>
              <a:t>mother</a:t>
            </a:r>
            <a:r>
              <a:rPr lang="pl-PL" sz="2400" dirty="0" smtClean="0"/>
              <a:t> Justyna Krzyżanowska was </a:t>
            </a:r>
            <a:r>
              <a:rPr lang="pl-PL" sz="2400" dirty="0" err="1" smtClean="0"/>
              <a:t>Polish</a:t>
            </a:r>
            <a:r>
              <a:rPr lang="pl-PL" sz="2400" dirty="0" smtClean="0"/>
              <a:t>. </a:t>
            </a:r>
          </a:p>
          <a:p>
            <a:r>
              <a:rPr lang="pl-PL" sz="2400" dirty="0" smtClean="0"/>
              <a:t>Fryderyk </a:t>
            </a:r>
            <a:r>
              <a:rPr lang="pl-PL" sz="2400" dirty="0" err="1" smtClean="0"/>
              <a:t>had</a:t>
            </a:r>
            <a:r>
              <a:rPr lang="pl-PL" sz="2400" dirty="0" smtClean="0"/>
              <a:t> </a:t>
            </a:r>
            <a:r>
              <a:rPr lang="pl-PL" sz="2400" dirty="0" err="1" smtClean="0"/>
              <a:t>three</a:t>
            </a:r>
            <a:r>
              <a:rPr lang="pl-PL" sz="2400" dirty="0" smtClean="0"/>
              <a:t> </a:t>
            </a:r>
            <a:r>
              <a:rPr lang="pl-PL" sz="2400" dirty="0" err="1" smtClean="0"/>
              <a:t>sisters</a:t>
            </a:r>
            <a:r>
              <a:rPr lang="pl-PL" sz="2400" dirty="0" smtClean="0"/>
              <a:t> : Ludwika, Izabella and Emilia.   </a:t>
            </a:r>
            <a:endParaRPr lang="pl-PL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554810" cy="302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5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3808" y="836712"/>
            <a:ext cx="1512168" cy="580926"/>
          </a:xfrm>
        </p:spPr>
        <p:txBody>
          <a:bodyPr>
            <a:normAutofit/>
          </a:bodyPr>
          <a:lstStyle/>
          <a:p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429000"/>
            <a:ext cx="8229600" cy="2980928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He </a:t>
            </a:r>
            <a:r>
              <a:rPr lang="pl-PL" dirty="0" err="1" smtClean="0"/>
              <a:t>started</a:t>
            </a:r>
            <a:r>
              <a:rPr lang="pl-PL" dirty="0" smtClean="0"/>
              <a:t> </a:t>
            </a:r>
            <a:r>
              <a:rPr lang="pl-PL" dirty="0" smtClean="0"/>
              <a:t>to </a:t>
            </a:r>
            <a:r>
              <a:rPr lang="pl-PL" dirty="0" err="1" smtClean="0"/>
              <a:t>play</a:t>
            </a:r>
            <a:r>
              <a:rPr lang="pl-PL" dirty="0" smtClean="0"/>
              <a:t> </a:t>
            </a:r>
            <a:r>
              <a:rPr lang="pl-PL" dirty="0" smtClean="0"/>
              <a:t>the piano </a:t>
            </a:r>
            <a:r>
              <a:rPr lang="pl-PL" dirty="0" err="1" smtClean="0"/>
              <a:t>when</a:t>
            </a:r>
            <a:r>
              <a:rPr lang="pl-PL" dirty="0" smtClean="0"/>
              <a:t> he was 4 </a:t>
            </a:r>
            <a:r>
              <a:rPr lang="pl-PL" dirty="0" err="1" smtClean="0"/>
              <a:t>years</a:t>
            </a:r>
            <a:r>
              <a:rPr lang="pl-PL" dirty="0" smtClean="0"/>
              <a:t> </a:t>
            </a:r>
            <a:r>
              <a:rPr lang="pl-PL" dirty="0" err="1" smtClean="0"/>
              <a:t>old</a:t>
            </a:r>
            <a:r>
              <a:rPr lang="pl-PL" dirty="0" smtClean="0"/>
              <a:t>. </a:t>
            </a:r>
          </a:p>
          <a:p>
            <a:r>
              <a:rPr lang="pl-PL" dirty="0"/>
              <a:t>H</a:t>
            </a:r>
            <a:r>
              <a:rPr lang="pl-PL" dirty="0" smtClean="0"/>
              <a:t>e </a:t>
            </a:r>
            <a:r>
              <a:rPr lang="pl-PL" dirty="0" err="1" smtClean="0"/>
              <a:t>composed</a:t>
            </a:r>
            <a:r>
              <a:rPr lang="pl-PL" dirty="0" smtClean="0"/>
              <a:t> </a:t>
            </a:r>
            <a:r>
              <a:rPr lang="pl-PL" dirty="0" err="1" smtClean="0"/>
              <a:t>his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</a:t>
            </a:r>
            <a:r>
              <a:rPr lang="pl-PL" dirty="0" err="1" smtClean="0"/>
              <a:t>Polonaise</a:t>
            </a:r>
            <a:r>
              <a:rPr lang="pl-PL" dirty="0" smtClean="0"/>
              <a:t> B </a:t>
            </a:r>
            <a:r>
              <a:rPr lang="pl-PL" dirty="0" err="1" smtClean="0"/>
              <a:t>flat</a:t>
            </a:r>
            <a:r>
              <a:rPr lang="pl-PL" dirty="0" smtClean="0"/>
              <a:t> minor </a:t>
            </a:r>
            <a:r>
              <a:rPr lang="pl-PL" dirty="0" err="1" smtClean="0"/>
              <a:t>when</a:t>
            </a:r>
            <a:r>
              <a:rPr lang="pl-PL" dirty="0" smtClean="0"/>
              <a:t> </a:t>
            </a:r>
            <a:r>
              <a:rPr lang="pl-PL" dirty="0"/>
              <a:t>he was </a:t>
            </a:r>
            <a:r>
              <a:rPr lang="pl-PL" dirty="0" smtClean="0"/>
              <a:t>7 </a:t>
            </a:r>
            <a:r>
              <a:rPr lang="pl-PL" dirty="0" err="1" smtClean="0"/>
              <a:t>years</a:t>
            </a:r>
            <a:r>
              <a:rPr lang="pl-PL" dirty="0" smtClean="0"/>
              <a:t> </a:t>
            </a:r>
            <a:r>
              <a:rPr lang="pl-PL" dirty="0" err="1" smtClean="0"/>
              <a:t>old</a:t>
            </a:r>
            <a:r>
              <a:rPr lang="pl-PL" dirty="0" smtClean="0"/>
              <a:t>. </a:t>
            </a:r>
            <a:endParaRPr lang="pl-PL" dirty="0" smtClean="0"/>
          </a:p>
          <a:p>
            <a:r>
              <a:rPr lang="pl-PL" dirty="0"/>
              <a:t>H</a:t>
            </a:r>
            <a:r>
              <a:rPr lang="pl-PL" dirty="0" smtClean="0"/>
              <a:t>e </a:t>
            </a:r>
            <a:r>
              <a:rPr lang="pl-PL" dirty="0" err="1" smtClean="0"/>
              <a:t>had</a:t>
            </a:r>
            <a:r>
              <a:rPr lang="pl-PL" dirty="0" smtClean="0"/>
              <a:t> </a:t>
            </a:r>
            <a:r>
              <a:rPr lang="pl-PL" dirty="0" err="1" smtClean="0"/>
              <a:t>his</a:t>
            </a:r>
            <a:r>
              <a:rPr lang="pl-PL" dirty="0" smtClean="0"/>
              <a:t> </a:t>
            </a:r>
            <a:r>
              <a:rPr lang="pl-PL" dirty="0" err="1" smtClean="0"/>
              <a:t>first</a:t>
            </a:r>
            <a:r>
              <a:rPr lang="pl-PL" dirty="0" smtClean="0"/>
              <a:t> public </a:t>
            </a:r>
            <a:r>
              <a:rPr lang="pl-PL" dirty="0" err="1" smtClean="0"/>
              <a:t>concert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smtClean="0"/>
              <a:t>the </a:t>
            </a:r>
            <a:r>
              <a:rPr lang="pl-PL" dirty="0" err="1" smtClean="0"/>
              <a:t>age</a:t>
            </a:r>
            <a:r>
              <a:rPr lang="pl-PL" dirty="0" smtClean="0"/>
              <a:t> of </a:t>
            </a:r>
            <a:r>
              <a:rPr lang="pl-PL" dirty="0"/>
              <a:t>8 </a:t>
            </a:r>
            <a:r>
              <a:rPr lang="pl-PL" dirty="0" err="1" smtClean="0"/>
              <a:t>years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022" y="692696"/>
            <a:ext cx="3659169" cy="26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7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4829" y="980728"/>
            <a:ext cx="1450504" cy="868958"/>
          </a:xfrm>
        </p:spPr>
        <p:txBody>
          <a:bodyPr>
            <a:normAutofit/>
          </a:bodyPr>
          <a:lstStyle/>
          <a:p>
            <a:endParaRPr lang="pl-PL" sz="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r>
              <a:rPr lang="pl-PL" dirty="0" err="1" smtClean="0"/>
              <a:t>When</a:t>
            </a:r>
            <a:r>
              <a:rPr lang="pl-PL" dirty="0" smtClean="0"/>
              <a:t> Fryderyk was a </a:t>
            </a:r>
            <a:r>
              <a:rPr lang="pl-PL" dirty="0" err="1" smtClean="0"/>
              <a:t>teenanger</a:t>
            </a:r>
            <a:r>
              <a:rPr lang="pl-PL" dirty="0" smtClean="0"/>
              <a:t> he </a:t>
            </a:r>
            <a:r>
              <a:rPr lang="pl-PL" dirty="0" err="1" smtClean="0"/>
              <a:t>studied</a:t>
            </a:r>
            <a:r>
              <a:rPr lang="pl-PL" dirty="0" smtClean="0"/>
              <a:t> </a:t>
            </a:r>
            <a:r>
              <a:rPr lang="pl-PL" dirty="0" smtClean="0"/>
              <a:t>in </a:t>
            </a:r>
            <a:r>
              <a:rPr lang="pl-PL" dirty="0" err="1" smtClean="0"/>
              <a:t>Warsaw</a:t>
            </a:r>
            <a:r>
              <a:rPr lang="pl-PL" dirty="0" smtClean="0"/>
              <a:t> Liceum.</a:t>
            </a:r>
          </a:p>
          <a:p>
            <a:r>
              <a:rPr lang="pl-PL" dirty="0" smtClean="0"/>
              <a:t>In 1826 he </a:t>
            </a:r>
            <a:r>
              <a:rPr lang="pl-PL" dirty="0" err="1" smtClean="0"/>
              <a:t>attended</a:t>
            </a:r>
            <a:r>
              <a:rPr lang="pl-PL" dirty="0" smtClean="0"/>
              <a:t> the </a:t>
            </a:r>
            <a:r>
              <a:rPr lang="pl-PL" dirty="0" err="1" smtClean="0"/>
              <a:t>Warsaw</a:t>
            </a:r>
            <a:r>
              <a:rPr lang="pl-PL" dirty="0" smtClean="0"/>
              <a:t> High School of Music. His </a:t>
            </a:r>
            <a:r>
              <a:rPr lang="pl-PL" dirty="0" err="1" smtClean="0"/>
              <a:t>teacher</a:t>
            </a:r>
            <a:r>
              <a:rPr lang="pl-PL" dirty="0" smtClean="0"/>
              <a:t> was </a:t>
            </a:r>
            <a:r>
              <a:rPr lang="pl-PL" dirty="0" smtClean="0"/>
              <a:t>a </a:t>
            </a:r>
            <a:r>
              <a:rPr lang="pl-PL" dirty="0" err="1" smtClean="0"/>
              <a:t>famoust</a:t>
            </a:r>
            <a:r>
              <a:rPr lang="pl-PL" dirty="0" smtClean="0"/>
              <a:t> </a:t>
            </a:r>
            <a:r>
              <a:rPr lang="pl-PL" dirty="0" err="1" smtClean="0"/>
              <a:t>composer</a:t>
            </a:r>
            <a:r>
              <a:rPr lang="pl-PL" dirty="0" smtClean="0"/>
              <a:t> Józef Elsner.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098923" cy="283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5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2448272" cy="1143000"/>
          </a:xfrm>
        </p:spPr>
        <p:txBody>
          <a:bodyPr>
            <a:normAutofit/>
          </a:bodyPr>
          <a:lstStyle/>
          <a:p>
            <a:endParaRPr lang="pl-PL" sz="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/>
          </a:bodyPr>
          <a:lstStyle/>
          <a:p>
            <a:r>
              <a:rPr lang="pl-PL" sz="2800" dirty="0" smtClean="0"/>
              <a:t>In 1830 he </a:t>
            </a:r>
            <a:r>
              <a:rPr lang="pl-PL" sz="2800" dirty="0" err="1" smtClean="0"/>
              <a:t>left</a:t>
            </a:r>
            <a:r>
              <a:rPr lang="pl-PL" sz="2800" dirty="0" smtClean="0"/>
              <a:t> Poland. He went to Paris, </a:t>
            </a:r>
            <a:r>
              <a:rPr lang="pl-PL" sz="2800" dirty="0" err="1" smtClean="0"/>
              <a:t>where</a:t>
            </a:r>
            <a:r>
              <a:rPr lang="pl-PL" sz="2800" dirty="0" smtClean="0"/>
              <a:t> he met </a:t>
            </a:r>
            <a:r>
              <a:rPr lang="pl-PL" sz="2800" dirty="0" err="1" smtClean="0"/>
              <a:t>many</a:t>
            </a:r>
            <a:r>
              <a:rPr lang="pl-PL" sz="2800" dirty="0" smtClean="0"/>
              <a:t> </a:t>
            </a:r>
            <a:r>
              <a:rPr lang="pl-PL" sz="2800" dirty="0" err="1" smtClean="0"/>
              <a:t>famous</a:t>
            </a:r>
            <a:r>
              <a:rPr lang="pl-PL" sz="2800" dirty="0" smtClean="0"/>
              <a:t> </a:t>
            </a:r>
            <a:r>
              <a:rPr lang="pl-PL" sz="2800" dirty="0" err="1" smtClean="0"/>
              <a:t>people</a:t>
            </a:r>
            <a:r>
              <a:rPr lang="pl-PL" sz="2800" dirty="0" smtClean="0"/>
              <a:t>. </a:t>
            </a:r>
            <a:endParaRPr lang="pl-PL" sz="2800" dirty="0" smtClean="0"/>
          </a:p>
          <a:p>
            <a:r>
              <a:rPr lang="pl-PL" sz="2800" dirty="0" smtClean="0"/>
              <a:t>In 1832 he </a:t>
            </a:r>
            <a:r>
              <a:rPr lang="pl-PL" sz="2800" dirty="0" err="1" smtClean="0"/>
              <a:t>gave</a:t>
            </a:r>
            <a:r>
              <a:rPr lang="pl-PL" sz="2800" dirty="0" smtClean="0"/>
              <a:t> </a:t>
            </a:r>
            <a:r>
              <a:rPr lang="pl-PL" sz="2800" dirty="0" err="1" smtClean="0"/>
              <a:t>his</a:t>
            </a:r>
            <a:r>
              <a:rPr lang="pl-PL" sz="2800" dirty="0" smtClean="0"/>
              <a:t> </a:t>
            </a:r>
            <a:r>
              <a:rPr lang="pl-PL" sz="2800" dirty="0" err="1" smtClean="0"/>
              <a:t>first</a:t>
            </a:r>
            <a:r>
              <a:rPr lang="pl-PL" sz="2800" dirty="0" smtClean="0"/>
              <a:t> </a:t>
            </a:r>
            <a:r>
              <a:rPr lang="pl-PL" sz="2800" dirty="0" err="1" smtClean="0"/>
              <a:t>concert</a:t>
            </a:r>
            <a:r>
              <a:rPr lang="pl-PL" sz="2800" dirty="0" smtClean="0"/>
              <a:t> in Paris and </a:t>
            </a:r>
            <a:r>
              <a:rPr lang="pl-PL" sz="2800" dirty="0" err="1" smtClean="0"/>
              <a:t>became</a:t>
            </a:r>
            <a:r>
              <a:rPr lang="pl-PL" sz="2800" dirty="0" smtClean="0"/>
              <a:t> </a:t>
            </a:r>
            <a:r>
              <a:rPr lang="pl-PL" sz="2800" dirty="0" smtClean="0"/>
              <a:t>a </a:t>
            </a:r>
            <a:r>
              <a:rPr lang="pl-PL" sz="2800" dirty="0" err="1" smtClean="0"/>
              <a:t>famoust</a:t>
            </a:r>
            <a:r>
              <a:rPr lang="pl-PL" sz="2800" dirty="0" smtClean="0"/>
              <a:t> </a:t>
            </a:r>
            <a:r>
              <a:rPr lang="pl-PL" sz="2800" dirty="0" err="1" smtClean="0"/>
              <a:t>pianist</a:t>
            </a:r>
            <a:r>
              <a:rPr lang="pl-PL" sz="2800" dirty="0" smtClean="0"/>
              <a:t>.  </a:t>
            </a:r>
            <a:endParaRPr lang="pl-PL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2548880" cy="308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2160240" cy="1143000"/>
          </a:xfrm>
        </p:spPr>
        <p:txBody>
          <a:bodyPr>
            <a:normAutofit/>
          </a:bodyPr>
          <a:lstStyle/>
          <a:p>
            <a:endParaRPr lang="pl-PL" sz="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/>
          </a:bodyPr>
          <a:lstStyle/>
          <a:p>
            <a:r>
              <a:rPr lang="pl-PL" sz="2800" dirty="0" smtClean="0"/>
              <a:t>Chopin </a:t>
            </a:r>
            <a:r>
              <a:rPr lang="pl-PL" sz="2800" dirty="0" err="1" smtClean="0"/>
              <a:t>never</a:t>
            </a:r>
            <a:r>
              <a:rPr lang="pl-PL" sz="2800" dirty="0" smtClean="0"/>
              <a:t> </a:t>
            </a:r>
            <a:r>
              <a:rPr lang="pl-PL" sz="2800" dirty="0" err="1" smtClean="0"/>
              <a:t>married</a:t>
            </a:r>
            <a:r>
              <a:rPr lang="pl-PL" sz="2800" dirty="0" smtClean="0"/>
              <a:t> and </a:t>
            </a:r>
            <a:r>
              <a:rPr lang="pl-PL" sz="2800" dirty="0" err="1" smtClean="0"/>
              <a:t>never</a:t>
            </a:r>
            <a:r>
              <a:rPr lang="pl-PL" sz="2800" dirty="0" smtClean="0"/>
              <a:t> </a:t>
            </a:r>
            <a:r>
              <a:rPr lang="pl-PL" sz="2800" dirty="0" err="1" smtClean="0"/>
              <a:t>returned</a:t>
            </a:r>
            <a:r>
              <a:rPr lang="pl-PL" sz="2800" dirty="0" smtClean="0"/>
              <a:t> to Poland.</a:t>
            </a:r>
          </a:p>
          <a:p>
            <a:r>
              <a:rPr lang="pl-PL" sz="2800" dirty="0" smtClean="0"/>
              <a:t>He </a:t>
            </a:r>
            <a:r>
              <a:rPr lang="pl-PL" sz="2800" dirty="0" err="1" smtClean="0"/>
              <a:t>died</a:t>
            </a:r>
            <a:r>
              <a:rPr lang="pl-PL" sz="2800" dirty="0" smtClean="0"/>
              <a:t> </a:t>
            </a:r>
            <a:r>
              <a:rPr lang="pl-PL" sz="2800" dirty="0" err="1" smtClean="0"/>
              <a:t>at</a:t>
            </a:r>
            <a:r>
              <a:rPr lang="pl-PL" sz="2800" dirty="0" smtClean="0"/>
              <a:t> </a:t>
            </a:r>
            <a:r>
              <a:rPr lang="pl-PL" sz="2800" dirty="0" err="1" smtClean="0"/>
              <a:t>age</a:t>
            </a:r>
            <a:r>
              <a:rPr lang="pl-PL" sz="2800" dirty="0" smtClean="0"/>
              <a:t> 39 in Paris.</a:t>
            </a:r>
          </a:p>
          <a:p>
            <a:endParaRPr lang="pl-PL" sz="2800" dirty="0"/>
          </a:p>
          <a:p>
            <a:endParaRPr lang="pl-PL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7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Bibliography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800" dirty="0" smtClean="0"/>
          </a:p>
          <a:p>
            <a:r>
              <a:rPr lang="pl-PL" sz="2800" dirty="0" smtClean="0">
                <a:hlinkClick r:id="rId2"/>
              </a:rPr>
              <a:t>https://życiorys.info/fryderyk_chopin</a:t>
            </a:r>
            <a:endParaRPr lang="pl-PL" sz="2800" dirty="0" smtClean="0"/>
          </a:p>
          <a:p>
            <a:r>
              <a:rPr lang="pl-PL" sz="2800" dirty="0" smtClean="0"/>
              <a:t>https:/pl.wikipedia.org/wiki/Fryderyk _Chopin</a:t>
            </a:r>
          </a:p>
          <a:p>
            <a:r>
              <a:rPr lang="pl-PL" sz="2800" dirty="0" smtClean="0"/>
              <a:t>https:/culture .</a:t>
            </a:r>
            <a:r>
              <a:rPr lang="pl-PL" sz="2800" dirty="0" err="1" smtClean="0"/>
              <a:t>pl</a:t>
            </a:r>
            <a:r>
              <a:rPr lang="pl-PL" sz="2800" dirty="0" smtClean="0"/>
              <a:t>/</a:t>
            </a:r>
            <a:r>
              <a:rPr lang="pl-PL" sz="2800" dirty="0" err="1" smtClean="0"/>
              <a:t>pl</a:t>
            </a:r>
            <a:r>
              <a:rPr lang="pl-PL" sz="2800" dirty="0" smtClean="0"/>
              <a:t>/</a:t>
            </a:r>
            <a:r>
              <a:rPr lang="pl-PL" sz="2800" dirty="0" err="1" smtClean="0"/>
              <a:t>tworca</a:t>
            </a:r>
            <a:r>
              <a:rPr lang="pl-PL" sz="2800" dirty="0" smtClean="0"/>
              <a:t>/fryderyk-</a:t>
            </a:r>
            <a:r>
              <a:rPr lang="pl-PL" sz="2800" dirty="0" err="1" smtClean="0"/>
              <a:t>chopin</a:t>
            </a:r>
            <a:endParaRPr lang="pl-PL" sz="2800" dirty="0" smtClean="0"/>
          </a:p>
          <a:p>
            <a:r>
              <a:rPr lang="pl-PL" sz="2800" dirty="0" err="1" smtClean="0"/>
              <a:t>pl.chopin</a:t>
            </a:r>
            <a:r>
              <a:rPr lang="pl-PL" sz="2800" dirty="0" smtClean="0"/>
              <a:t>. Nifc.pl</a:t>
            </a:r>
          </a:p>
          <a:p>
            <a:r>
              <a:rPr lang="pl-PL" sz="2800" dirty="0" smtClean="0"/>
              <a:t>https:/poranny.pl/</a:t>
            </a:r>
          </a:p>
          <a:p>
            <a:r>
              <a:rPr lang="pl-PL" sz="2800" dirty="0" smtClean="0"/>
              <a:t>https:/czas dzieci.pl/ </a:t>
            </a:r>
          </a:p>
        </p:txBody>
      </p:sp>
    </p:spTree>
    <p:extLst>
      <p:ext uri="{BB962C8B-B14F-4D97-AF65-F5344CB8AC3E}">
        <p14:creationId xmlns:p14="http://schemas.microsoft.com/office/powerpoint/2010/main" val="39130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198</Words>
  <Application>Microsoft Office PowerPoint</Application>
  <PresentationFormat>Pokaz na ekranie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 Fryderyk Chopin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Bibliography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Fryderyk Chopin</dc:title>
  <dc:creator>Piotr Ratyński</dc:creator>
  <cp:lastModifiedBy>HW</cp:lastModifiedBy>
  <cp:revision>15</cp:revision>
  <dcterms:created xsi:type="dcterms:W3CDTF">2018-10-24T14:45:18Z</dcterms:created>
  <dcterms:modified xsi:type="dcterms:W3CDTF">2018-10-25T20:03:10Z</dcterms:modified>
</cp:coreProperties>
</file>