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6" r:id="rId2"/>
    <p:sldId id="259" r:id="rId3"/>
    <p:sldId id="264" r:id="rId4"/>
    <p:sldId id="256" r:id="rId5"/>
    <p:sldId id="258" r:id="rId6"/>
    <p:sldId id="257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B5381B-BC19-4F26-941D-4540AD5359DB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A065CA-5A69-457A-BDC6-CF83CCA374D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6" name="Picture 70" descr="C:\Users\IPPEDICO\Desktop\foto europa\manife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6" y="836712"/>
            <a:ext cx="4131627" cy="53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220072" y="1268760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WELCOMING ACTIVITIES AT OUR 3 PRIMARY SCHOOL BUILDINGS</a:t>
            </a:r>
            <a:endParaRPr lang="it-IT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6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Erasmus coding\attivita x e twinning\accoglienza sgbosco\IMG-20190325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94420"/>
            <a:ext cx="3718542" cy="29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Erasmus coding\attivita x e twinning\accoglienza sgbosco\IMG-20190325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548680"/>
            <a:ext cx="3426883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Erasmus coding\attivita x e twinning\accoglienza sgbosco\IMG-20190325-WA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8" y="3192080"/>
            <a:ext cx="3844150" cy="29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1004828"/>
            <a:ext cx="287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1st building SAN GIOVANNI BOSCO</a:t>
            </a:r>
          </a:p>
          <a:p>
            <a:pPr algn="ctr"/>
            <a:r>
              <a:rPr lang="it-IT" sz="2400" dirty="0" smtClean="0"/>
              <a:t>25 March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342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Erasmus coding\attivita x e twinning\accoglienza sgbosco\IMG-20190325-WA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79" y="3356992"/>
            <a:ext cx="3956051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Erasmus coding\attivita x e twinning\accoglienza sgbosco\IMG-20190325-WA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44" y="692696"/>
            <a:ext cx="3923929" cy="294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Erasmus coding\attivita x e twinning\accoglienza sgbosco\IMG-20190325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9" y="817735"/>
            <a:ext cx="3432380" cy="28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414908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welcoming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, the </a:t>
            </a:r>
            <a:r>
              <a:rPr lang="it-IT" dirty="0" err="1" smtClean="0"/>
              <a:t>mums</a:t>
            </a:r>
            <a:r>
              <a:rPr lang="it-IT" dirty="0" smtClean="0"/>
              <a:t> of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prepared</a:t>
            </a:r>
            <a:r>
              <a:rPr lang="it-IT" dirty="0" smtClean="0"/>
              <a:t> </a:t>
            </a:r>
            <a:r>
              <a:rPr lang="it-IT" dirty="0" err="1" smtClean="0"/>
              <a:t>specialities</a:t>
            </a:r>
            <a:r>
              <a:rPr lang="it-IT" dirty="0" smtClean="0"/>
              <a:t> of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land</a:t>
            </a:r>
            <a:r>
              <a:rPr lang="it-IT" dirty="0" smtClean="0"/>
              <a:t> for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guests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0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5184576" cy="86409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0" name="Picture 2" descr="F:\Erasmus coding\attivita x e twinning\accoglienza bdt\IMG-20190326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1075"/>
            <a:ext cx="5184576" cy="388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997968" y="112474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/>
              <a:t>Welcome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building</a:t>
            </a:r>
            <a:br>
              <a:rPr lang="it-IT" dirty="0" smtClean="0"/>
            </a:br>
            <a:r>
              <a:rPr lang="it-IT" sz="2000" dirty="0" smtClean="0"/>
              <a:t>BARTOLO DI TERLIZZI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739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88" y="3657360"/>
            <a:ext cx="3437406" cy="259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3444"/>
            <a:ext cx="3642762" cy="291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707740"/>
            <a:ext cx="3930412" cy="254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25" y="717724"/>
            <a:ext cx="2020065" cy="29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53" y="717723"/>
            <a:ext cx="1800200" cy="298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0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rasmus coding\attivita x e twinning\accoglienza bdt\IMG-20190326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9613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Erasmus coding\attivita x e twinning\accoglienza bdt\IMG-20190326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41" y="3501009"/>
            <a:ext cx="3957083" cy="27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7" y="3668280"/>
            <a:ext cx="3582824" cy="257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148064" y="826449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Celebrating</a:t>
            </a:r>
            <a:r>
              <a:rPr lang="it-IT" sz="2800" dirty="0" smtClean="0"/>
              <a:t> Europe and </a:t>
            </a:r>
            <a:r>
              <a:rPr lang="it-IT" sz="2800" dirty="0" err="1" smtClean="0"/>
              <a:t>its</a:t>
            </a:r>
            <a:r>
              <a:rPr lang="it-IT" sz="2800" dirty="0" smtClean="0"/>
              <a:t> </a:t>
            </a:r>
            <a:r>
              <a:rPr lang="it-IT" sz="2800" dirty="0" err="1" smtClean="0"/>
              <a:t>peoples</a:t>
            </a:r>
            <a:r>
              <a:rPr lang="it-IT" sz="2800" dirty="0" smtClean="0"/>
              <a:t>, the </a:t>
            </a:r>
            <a:r>
              <a:rPr lang="it-IT" sz="2800" dirty="0" err="1" smtClean="0"/>
              <a:t>ones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really</a:t>
            </a:r>
            <a:r>
              <a:rPr lang="it-IT" sz="2800" dirty="0" smtClean="0"/>
              <a:t> </a:t>
            </a:r>
            <a:r>
              <a:rPr lang="it-IT" sz="2800" dirty="0" err="1" smtClean="0"/>
              <a:t>matter</a:t>
            </a:r>
            <a:r>
              <a:rPr lang="it-IT" sz="2800" dirty="0" smtClean="0"/>
              <a:t>!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069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Erasmus coding\attivita x e twinning\accoglienza vda\IMG-20190327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87624" y="7647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Welcoming</a:t>
            </a:r>
            <a:r>
              <a:rPr lang="it-IT" dirty="0" smtClean="0"/>
              <a:t> and </a:t>
            </a:r>
            <a:r>
              <a:rPr lang="it-IT" dirty="0" err="1" smtClean="0"/>
              <a:t>coding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building  BIAGIA MARNITI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7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Erasmus coding\attivita x e twinning\accoglienza vda\IMG-20190327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Erasmus coding\attivita x e twinning\accoglienza vda\IMG-20190327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51" y="3212976"/>
            <a:ext cx="3961319" cy="29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Erasmus coding\attivita x e twinning\accoglienza vda\IMG-20190327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Erasmus coding\attivita x e twinning\accoglienza vda\IMG-20190327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0" y="850404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Erasmus coding\attivita x e twinning\accoglienza vda\IMG-20190327-WA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39" y="2841448"/>
            <a:ext cx="3180890" cy="33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135</TotalTime>
  <Words>60</Words>
  <Application>Microsoft Office PowerPoint</Application>
  <PresentationFormat>Presentazione su schermo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Puntina da disegno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IPPEDICO</dc:creator>
  <cp:lastModifiedBy>IPPEDICO</cp:lastModifiedBy>
  <cp:revision>12</cp:revision>
  <dcterms:created xsi:type="dcterms:W3CDTF">2019-04-23T06:46:19Z</dcterms:created>
  <dcterms:modified xsi:type="dcterms:W3CDTF">2019-04-23T09:01:52Z</dcterms:modified>
</cp:coreProperties>
</file>