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88E87-EAAD-42BC-87EF-597EE45F3562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13FD4-5E58-4339-A8AA-54CF8C3578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32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13FD4-5E58-4339-A8AA-54CF8C35782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38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7FA2EC-8B33-4AC4-93D4-02097D5AF0B1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804C5A4-97F7-4B35-BFB8-07C841CA79C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maria+sk%c5%82odowska+curie+zdj%c4%99cia&amp;FORM=HDRSC2" TargetMode="External"/><Relationship Id="rId2" Type="http://schemas.openxmlformats.org/officeDocument/2006/relationships/hyperlink" Target="https://pl.wikipedia.org/wiki/Maria_Sk&#322;odowska-Curi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Maria Skłodowska-Curie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a</a:t>
            </a:r>
            <a:r>
              <a:rPr lang="pl-PL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nd her life</a:t>
            </a:r>
            <a:endParaRPr lang="pl-PL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1890183" cy="25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012160" y="3862495"/>
            <a:ext cx="23042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 Narrow" panose="020B0606020202030204" pitchFamily="34" charset="0"/>
              </a:rPr>
              <a:t>Work prepared by:</a:t>
            </a:r>
          </a:p>
          <a:p>
            <a:endParaRPr lang="pl-PL" sz="1200" dirty="0" smtClean="0">
              <a:latin typeface="Arial Narrow" panose="020B0606020202030204" pitchFamily="34" charset="0"/>
            </a:endParaRPr>
          </a:p>
          <a:p>
            <a:pPr algn="ctr"/>
            <a:r>
              <a:rPr lang="pl-PL" sz="1400" i="1" dirty="0" smtClean="0">
                <a:latin typeface="Bodoni MT" panose="02070603080606020203" pitchFamily="18" charset="0"/>
              </a:rPr>
              <a:t>Anna Jagiełło </a:t>
            </a:r>
          </a:p>
          <a:p>
            <a:pPr algn="ctr"/>
            <a:r>
              <a:rPr lang="pl-PL" sz="1400" i="1" dirty="0" smtClean="0">
                <a:latin typeface="Bodoni MT" panose="02070603080606020203" pitchFamily="18" charset="0"/>
              </a:rPr>
              <a:t>&amp;</a:t>
            </a:r>
          </a:p>
          <a:p>
            <a:pPr algn="ctr"/>
            <a:r>
              <a:rPr lang="pl-PL" sz="1400" i="1" dirty="0" smtClean="0">
                <a:latin typeface="Bodoni MT" panose="02070603080606020203" pitchFamily="18" charset="0"/>
              </a:rPr>
              <a:t>Weronika Rudnik</a:t>
            </a:r>
          </a:p>
          <a:p>
            <a:pPr algn="ctr"/>
            <a:endParaRPr lang="pl-PL" sz="1400" i="1" dirty="0" smtClean="0">
              <a:latin typeface="Bodoni MT" panose="02070603080606020203" pitchFamily="18" charset="0"/>
            </a:endParaRPr>
          </a:p>
          <a:p>
            <a:pPr algn="ctr"/>
            <a:r>
              <a:rPr lang="pl-PL" sz="1400" i="1" dirty="0" smtClean="0">
                <a:latin typeface="Bodoni MT" panose="02070603080606020203" pitchFamily="18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Szkoła Podstawowa nr 7 w Wołominie</a:t>
            </a:r>
          </a:p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lass 6a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7" y="908720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Maria Skłodowska-Curie was born on the 7th of November , 1867 in Warsaw. She was the first woman who won two Nobel Prizes.</a:t>
            </a:r>
          </a:p>
        </p:txBody>
      </p:sp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3" y="2934991"/>
            <a:ext cx="4752528" cy="26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53" presetClass="exit" presetSubtype="3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860032" y="942026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She won the first  Nobel Prize in the field of chemistry ,</a:t>
            </a:r>
          </a:p>
          <a:p>
            <a:pPr algn="ctr"/>
            <a:r>
              <a:rPr lang="pl-PL" sz="3200" dirty="0" smtClean="0"/>
              <a:t>the second in the field of physics. She discovered the elements of Rad and Polon. Polon was named in </a:t>
            </a:r>
            <a:r>
              <a:rPr lang="pl-PL" sz="3200" dirty="0" err="1" smtClean="0"/>
              <a:t>honour</a:t>
            </a:r>
            <a:r>
              <a:rPr lang="pl-PL" sz="3200" dirty="0" smtClean="0"/>
              <a:t> </a:t>
            </a:r>
            <a:br>
              <a:rPr lang="pl-PL" sz="3200" dirty="0" smtClean="0"/>
            </a:br>
            <a:r>
              <a:rPr lang="pl-PL" sz="3200" dirty="0" smtClean="0"/>
              <a:t>of Poland.</a:t>
            </a:r>
            <a:endParaRPr lang="pl-PL" sz="3200" dirty="0"/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02" y="1253671"/>
            <a:ext cx="3118266" cy="43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42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9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9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87624" y="1124744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Her marriage to Pierre Curie lasted from 1895 to 1906. In </a:t>
            </a:r>
            <a:r>
              <a:rPr lang="pl-PL" sz="3200" dirty="0"/>
              <a:t>t</a:t>
            </a:r>
            <a:r>
              <a:rPr lang="pl-PL" sz="3200" dirty="0" smtClean="0"/>
              <a:t>he meantime, she gave birth to two daughters. Irene Joliot Curie and Eve Curie.</a:t>
            </a:r>
            <a:endParaRPr lang="pl-PL" sz="3200" dirty="0"/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16" y="3186848"/>
            <a:ext cx="3261197" cy="24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6" presetClass="exit" presetSubtype="21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7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43933" y="1124744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Maria Skłodowska Curie died on the 4th of July, 1934 in Passy. She was buried in the Pantheon</a:t>
            </a:r>
            <a:r>
              <a:rPr lang="pl-PL" sz="3200" dirty="0"/>
              <a:t>.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93" y="2996952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75656" y="2269614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Maria Skłodowska Curie is a great historical figure, we Polish people are pround of her.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6824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xit" presetSubtype="21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1663640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/>
              <a:t>Bibliography:</a:t>
            </a:r>
            <a:endParaRPr lang="pl-PL" dirty="0" smtClean="0"/>
          </a:p>
          <a:p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pl.wikipedia.org/wiki/Maria_Skłodowska-Curie</a:t>
            </a:r>
            <a:endParaRPr lang="pl-PL" dirty="0" smtClean="0"/>
          </a:p>
          <a:p>
            <a:pPr marL="342900" indent="-342900">
              <a:buAutoNum type="arabicPeriod"/>
            </a:pPr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www.bing.com/images/search?q=maria+sk%c5%82odowska+curie+zdj%c4%99cia&amp;FORM=HDRSC2</a:t>
            </a:r>
            <a:endParaRPr lang="pl-PL" dirty="0" smtClean="0"/>
          </a:p>
          <a:p>
            <a:pPr marL="342900" indent="-3429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0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flas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75656" y="270892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 smtClean="0">
                <a:latin typeface="Blackadder ITC" panose="04020505051007020D02" pitchFamily="82" charset="0"/>
              </a:rPr>
              <a:t>The End</a:t>
            </a:r>
            <a:endParaRPr lang="pl-PL" sz="9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349</TotalTime>
  <Words>160</Words>
  <Application>Microsoft Office PowerPoint</Application>
  <PresentationFormat>Pokaz na ekranie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Ekskluzywny</vt:lpstr>
      <vt:lpstr>Maria Skłodowska-Curie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Skłodowska-Curie</dc:title>
  <dc:creator>Weronika Rudnik</dc:creator>
  <cp:lastModifiedBy>HW</cp:lastModifiedBy>
  <cp:revision>27</cp:revision>
  <dcterms:created xsi:type="dcterms:W3CDTF">2018-10-01T14:35:19Z</dcterms:created>
  <dcterms:modified xsi:type="dcterms:W3CDTF">2018-10-04T12:07:39Z</dcterms:modified>
</cp:coreProperties>
</file>