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F5000A-AF85-41BD-B0DC-ADA12CA3B867}" type="datetimeFigureOut">
              <a:rPr lang="it-IT" smtClean="0"/>
              <a:t>23/04/2019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1E6B9E-19F3-4530-B7C0-EE506EF769C2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200525" cy="5781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790517" y="338741"/>
            <a:ext cx="4029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CAVATELLI CHALLENGE</a:t>
            </a:r>
          </a:p>
          <a:p>
            <a:pPr algn="ctr"/>
            <a:r>
              <a:rPr lang="it-IT" dirty="0" err="1" smtClean="0"/>
              <a:t>After</a:t>
            </a:r>
            <a:r>
              <a:rPr lang="it-IT" dirty="0" smtClean="0"/>
              <a:t> the </a:t>
            </a:r>
            <a:r>
              <a:rPr lang="it-IT" dirty="0" err="1" smtClean="0"/>
              <a:t>flute</a:t>
            </a:r>
            <a:r>
              <a:rPr lang="it-IT" dirty="0" smtClean="0"/>
              <a:t> </a:t>
            </a:r>
            <a:r>
              <a:rPr lang="it-IT" dirty="0" err="1" smtClean="0"/>
              <a:t>concert</a:t>
            </a:r>
            <a:r>
              <a:rPr lang="it-IT" dirty="0" smtClean="0"/>
              <a:t> by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pupils</a:t>
            </a:r>
            <a:r>
              <a:rPr lang="it-IT" dirty="0" smtClean="0"/>
              <a:t>,</a:t>
            </a:r>
          </a:p>
          <a:p>
            <a:pPr algn="ctr"/>
            <a:r>
              <a:rPr lang="it-IT" dirty="0" err="1"/>
              <a:t>o</a:t>
            </a:r>
            <a:r>
              <a:rPr lang="it-IT" dirty="0" err="1" smtClean="0"/>
              <a:t>ur</a:t>
            </a:r>
            <a:r>
              <a:rPr lang="it-IT" dirty="0" smtClean="0"/>
              <a:t> guest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invited</a:t>
            </a:r>
            <a:r>
              <a:rPr lang="it-IT" dirty="0" smtClean="0"/>
              <a:t> to </a:t>
            </a:r>
            <a:r>
              <a:rPr lang="it-IT" dirty="0" err="1" smtClean="0"/>
              <a:t>make</a:t>
            </a:r>
            <a:r>
              <a:rPr lang="it-IT" dirty="0" smtClean="0"/>
              <a:t> cavatelli, a </a:t>
            </a:r>
            <a:r>
              <a:rPr lang="it-IT" dirty="0" err="1" smtClean="0"/>
              <a:t>traditional</a:t>
            </a:r>
            <a:r>
              <a:rPr lang="it-IT" dirty="0" smtClean="0"/>
              <a:t> pasta. </a:t>
            </a:r>
            <a:r>
              <a:rPr lang="it-IT" dirty="0" err="1" smtClean="0"/>
              <a:t>Eleven</a:t>
            </a:r>
            <a:r>
              <a:rPr lang="it-IT" dirty="0" smtClean="0"/>
              <a:t> </a:t>
            </a:r>
            <a:r>
              <a:rPr lang="it-IT" dirty="0" err="1" smtClean="0"/>
              <a:t>grandmas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in the </a:t>
            </a:r>
            <a:r>
              <a:rPr lang="it-IT" dirty="0" err="1" smtClean="0"/>
              <a:t>jury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62" y="4583226"/>
            <a:ext cx="9334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12" y="4487976"/>
            <a:ext cx="942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01" y="4492033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18" y="2622166"/>
            <a:ext cx="3885938" cy="1865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73" y="5631081"/>
            <a:ext cx="1988828" cy="71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6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Erasmus coding\attivita x e twinning\cavatelli\DSCN4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964068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25" y="3015686"/>
            <a:ext cx="7050739" cy="3525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Erasmus coding\attivita x e twinning\cavatelli\DSCN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" y="404664"/>
            <a:ext cx="3601205" cy="2700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Erasmus coding\attivita x e twinning\cavatelli\DSCN4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22" y="339311"/>
            <a:ext cx="3963309" cy="2972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Erasmus coding\attivita x e twinning\cavatelli\DSCN4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54880"/>
            <a:ext cx="2340864" cy="3121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Erasmus coding\attivita x e twinning\cavatelli\DSCN48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20" y="3411300"/>
            <a:ext cx="3952976" cy="2964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Erasmus coding\attivita x e twinning\cavatelli\IMG-20190329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969593"/>
            <a:ext cx="1919368" cy="38387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Erasmus coding\attivita x e twinning\cavatelli\IMG-20190329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1980220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Erasmus coding\attivita x e twinning\cavatelli\IMG-20190329-WA0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5269"/>
            <a:ext cx="6732240" cy="3366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cetta: Cavatelli fatti in casa al sugo di pepero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6" y="476673"/>
            <a:ext cx="409306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8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Risultati immagini per fuochi d'artif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275"/>
            <a:ext cx="8790389" cy="63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Erasmus coding\attivita x e twinning\cavatelli\DSCN4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76306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078427" cy="29045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9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1350</TotalTime>
  <Words>29</Words>
  <Application>Microsoft Office PowerPoint</Application>
  <PresentationFormat>Presentazione su schermo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IPPEDICO</dc:creator>
  <cp:lastModifiedBy>IPPEDICO</cp:lastModifiedBy>
  <cp:revision>9</cp:revision>
  <dcterms:created xsi:type="dcterms:W3CDTF">2019-04-23T16:11:14Z</dcterms:created>
  <dcterms:modified xsi:type="dcterms:W3CDTF">2019-04-24T14:41:57Z</dcterms:modified>
</cp:coreProperties>
</file>