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57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40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23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3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77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0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13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04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14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11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91A6-0B31-42B7-B8BE-90D1E4358562}" type="datetimeFigureOut">
              <a:rPr lang="it-IT" smtClean="0"/>
              <a:t>28/12/2019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899C-E3E4-45EE-A28F-3F1BFA91C7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tomaton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en.wikipedia.org/wiki/Greek_mytholog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rete" TargetMode="External"/><Relationship Id="rId5" Type="http://schemas.openxmlformats.org/officeDocument/2006/relationships/hyperlink" Target="https://en.wikipedia.org/wiki/Europa_(mythology)" TargetMode="External"/><Relationship Id="rId4" Type="http://schemas.openxmlformats.org/officeDocument/2006/relationships/hyperlink" Target="https://en.wikipedia.org/wiki/Bronz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it-IT" dirty="0" smtClean="0"/>
              <a:t>THE MYTH OF TALOS</a:t>
            </a:r>
            <a:br>
              <a:rPr lang="it-IT" dirty="0" smtClean="0"/>
            </a:br>
            <a:r>
              <a:rPr lang="it-IT" dirty="0" smtClean="0"/>
              <a:t>a show made by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pupils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In 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  <a:hlinkClick r:id="rId2" tooltip="Greek mythology"/>
              </a:rPr>
              <a:t>Greek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  <a:hlinkClick r:id="rId2" tooltip="Greek mythology"/>
              </a:rPr>
              <a:t>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  <a:hlinkClick r:id="rId2" tooltip="Greek mythology"/>
              </a:rPr>
              <a:t>mythology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it-IT" b="1" u="sng" dirty="0" err="1" smtClean="0">
                <a:solidFill>
                  <a:schemeClr val="tx2">
                    <a:lumMod val="50000"/>
                  </a:schemeClr>
                </a:solidFill>
              </a:rPr>
              <a:t>Talos</a:t>
            </a:r>
            <a:r>
              <a:rPr lang="it-IT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u="sng" dirty="0" err="1" smtClean="0">
                <a:solidFill>
                  <a:schemeClr val="tx2">
                    <a:lumMod val="50000"/>
                  </a:schemeClr>
                </a:solidFill>
              </a:rPr>
              <a:t>was</a:t>
            </a:r>
            <a:r>
              <a:rPr lang="it-IT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giant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  <a:hlinkClick r:id="rId3" tooltip="Automaton"/>
              </a:rPr>
              <a:t>automaton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 made of 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  <a:hlinkClick r:id="rId4" tooltip="Bronze"/>
              </a:rPr>
              <a:t>bronze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 to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protect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  <a:hlinkClick r:id="rId5" tooltip="Europa (mythology)"/>
              </a:rPr>
              <a:t>Europa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 in 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  <a:hlinkClick r:id="rId6" tooltip="Crete"/>
              </a:rPr>
              <a:t>Crete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 from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pirates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invaders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. He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circled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island's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shores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times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u="sng" dirty="0" err="1">
                <a:solidFill>
                  <a:schemeClr val="tx2">
                    <a:lumMod val="50000"/>
                  </a:schemeClr>
                </a:solidFill>
              </a:rPr>
              <a:t>daily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149080"/>
            <a:ext cx="2324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3007059"/>
            <a:ext cx="36004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42846" y="2861418"/>
            <a:ext cx="252028" cy="1499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508104" y="2676667"/>
            <a:ext cx="252028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98721" cy="3032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788024" y="2821511"/>
            <a:ext cx="198022" cy="798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5" y="3303892"/>
            <a:ext cx="4114800" cy="3219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600737" y="2492896"/>
            <a:ext cx="335620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8762"/>
            <a:ext cx="4035811" cy="5394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604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THE MYTH OF TALOS a show made by our pupils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MYTH OF TALOS a show made by our pupils</dc:title>
  <dc:creator>IPPEDICO</dc:creator>
  <cp:lastModifiedBy>IPPEDICO</cp:lastModifiedBy>
  <cp:revision>3</cp:revision>
  <dcterms:created xsi:type="dcterms:W3CDTF">2019-12-28T18:22:37Z</dcterms:created>
  <dcterms:modified xsi:type="dcterms:W3CDTF">2019-12-28T18:46:43Z</dcterms:modified>
</cp:coreProperties>
</file>