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5" r:id="rId2"/>
    <p:sldId id="273" r:id="rId3"/>
    <p:sldId id="287" r:id="rId4"/>
    <p:sldId id="288" r:id="rId5"/>
    <p:sldId id="291" r:id="rId6"/>
    <p:sldId id="302" r:id="rId7"/>
    <p:sldId id="265" r:id="rId8"/>
    <p:sldId id="296" r:id="rId9"/>
    <p:sldId id="274" r:id="rId10"/>
    <p:sldId id="311" r:id="rId11"/>
    <p:sldId id="275" r:id="rId12"/>
    <p:sldId id="312" r:id="rId13"/>
    <p:sldId id="276" r:id="rId14"/>
    <p:sldId id="316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73" d="100"/>
          <a:sy n="73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965A7-F2ED-4383-8201-5A4E67E6D199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8949D-5DAF-43AC-AE2E-5E9D8677A39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755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949D-5DAF-43AC-AE2E-5E9D8677A391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9370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57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94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49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74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28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90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7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3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88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93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04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1300">
              <a:schemeClr val="bg1"/>
            </a:gs>
            <a:gs pos="100000">
              <a:srgbClr val="00B0F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1397-3961-4955-9829-57618051168A}" type="datetimeFigureOut">
              <a:rPr lang="it-IT" smtClean="0"/>
              <a:t>07/07/2019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4FD5-5D8A-4ED8-AB37-85EDCDBFD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405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18" Type="http://schemas.openxmlformats.org/officeDocument/2006/relationships/slide" Target="slide3.xml"/><Relationship Id="rId3" Type="http://schemas.openxmlformats.org/officeDocument/2006/relationships/image" Target="../media/image2.png"/><Relationship Id="rId21" Type="http://schemas.openxmlformats.org/officeDocument/2006/relationships/slide" Target="slide2.xml"/><Relationship Id="rId7" Type="http://schemas.openxmlformats.org/officeDocument/2006/relationships/slide" Target="slide7.xml"/><Relationship Id="rId12" Type="http://schemas.openxmlformats.org/officeDocument/2006/relationships/image" Target="../media/image8.png"/><Relationship Id="rId17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5" Type="http://schemas.openxmlformats.org/officeDocument/2006/relationships/image" Target="../media/image10.jpeg"/><Relationship Id="rId10" Type="http://schemas.openxmlformats.org/officeDocument/2006/relationships/image" Target="../media/image6.jpeg"/><Relationship Id="rId19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slide" Target="slide11.xml"/><Relationship Id="rId1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microsoft.com/office/2007/relationships/hdphoto" Target="../media/hdphoto2.wdp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dirty="0"/>
              <a:t>VIAGGIO  MULTIMEDIALE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 UN’EUROPA E IN UN’AFRICA  </a:t>
            </a:r>
            <a:br>
              <a:rPr lang="it-IT" dirty="0" smtClean="0"/>
            </a:br>
            <a:r>
              <a:rPr lang="it-IT" dirty="0" smtClean="0"/>
              <a:t>DA </a:t>
            </a:r>
            <a:r>
              <a:rPr lang="it-IT" dirty="0"/>
              <a:t>FAVOLA</a:t>
            </a:r>
          </a:p>
        </p:txBody>
      </p:sp>
      <p:sp>
        <p:nvSpPr>
          <p:cNvPr id="6" name="Segnaposto contenuto 9"/>
          <p:cNvSpPr txBox="1">
            <a:spLocks/>
          </p:cNvSpPr>
          <p:nvPr/>
        </p:nvSpPr>
        <p:spPr>
          <a:xfrm>
            <a:off x="550159" y="2204864"/>
            <a:ext cx="7886700" cy="4478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Bef>
                <a:spcPts val="0"/>
              </a:spcBef>
            </a:pPr>
            <a:r>
              <a:rPr lang="it-IT" altLang="it-IT" sz="2000" dirty="0" smtClean="0">
                <a:solidFill>
                  <a:schemeClr val="tx1"/>
                </a:solidFill>
              </a:rPr>
              <a:t>Realizzato da: 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ALTAMURA		ELIANA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ANTONACCI	MICHELE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BUTERA		MARTINA BEATRICE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CARLUCCI		GRETA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CHIARULLI</a:t>
            </a:r>
            <a:r>
              <a:rPr lang="it-IT" sz="1800" dirty="0" smtClean="0">
                <a:solidFill>
                  <a:schemeClr val="tx1"/>
                </a:solidFill>
              </a:rPr>
              <a:t>		MARTINO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DE PALMA		LEONARDO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DI MODUGNO	STEFANIA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DI PALO		ELENA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FUSARO		FRANCESCO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GARGANO		ANGELICA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HAMDANE</a:t>
            </a:r>
            <a:r>
              <a:rPr lang="it-IT" sz="1800" dirty="0" smtClean="0">
                <a:solidFill>
                  <a:schemeClr val="tx1"/>
                </a:solidFill>
              </a:rPr>
              <a:t>		</a:t>
            </a:r>
            <a:r>
              <a:rPr lang="it-IT" sz="1800" dirty="0" err="1" smtClean="0">
                <a:solidFill>
                  <a:schemeClr val="tx1"/>
                </a:solidFill>
              </a:rPr>
              <a:t>KAOUTAR</a:t>
            </a:r>
            <a:endParaRPr lang="it-IT" sz="1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LEONE		LUCA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MASELLI		CARMEN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MONTARULI	CLAUDIO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PAPARELLA		CHIARA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PAPPAGALLO	MIRIANA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PRISCIANDARO</a:t>
            </a:r>
            <a:r>
              <a:rPr lang="it-IT" sz="1800" dirty="0" smtClean="0">
                <a:solidFill>
                  <a:schemeClr val="tx1"/>
                </a:solidFill>
              </a:rPr>
              <a:t>	ELIGIO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RUTIGLIANI</a:t>
            </a:r>
            <a:r>
              <a:rPr lang="it-IT" sz="1800" dirty="0" smtClean="0">
                <a:solidFill>
                  <a:schemeClr val="tx1"/>
                </a:solidFill>
              </a:rPr>
              <a:t>		MARTA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SPACCAVENTO</a:t>
            </a:r>
            <a:r>
              <a:rPr lang="it-IT" sz="1800" dirty="0" smtClean="0">
                <a:solidFill>
                  <a:schemeClr val="tx1"/>
                </a:solidFill>
              </a:rPr>
              <a:t>	GABRIELE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TEDONE</a:t>
            </a:r>
            <a:r>
              <a:rPr lang="it-IT" sz="1800" dirty="0" smtClean="0">
                <a:solidFill>
                  <a:schemeClr val="tx1"/>
                </a:solidFill>
              </a:rPr>
              <a:t>		FRANCESCO</a:t>
            </a:r>
          </a:p>
          <a:p>
            <a:pPr algn="l">
              <a:spcBef>
                <a:spcPts val="0"/>
              </a:spcBef>
            </a:pPr>
            <a:r>
              <a:rPr lang="it-IT" sz="1800" dirty="0" smtClean="0">
                <a:solidFill>
                  <a:schemeClr val="tx1"/>
                </a:solidFill>
              </a:rPr>
              <a:t>TEMPESTA		SOFIA</a:t>
            </a:r>
          </a:p>
          <a:p>
            <a:pPr algn="l">
              <a:spcBef>
                <a:spcPts val="0"/>
              </a:spcBef>
            </a:pPr>
            <a:r>
              <a:rPr lang="it-IT" sz="1800" dirty="0" err="1" smtClean="0">
                <a:solidFill>
                  <a:schemeClr val="tx1"/>
                </a:solidFill>
              </a:rPr>
              <a:t>TURTURO</a:t>
            </a:r>
            <a:r>
              <a:rPr lang="it-IT" sz="1800" dirty="0" smtClean="0">
                <a:solidFill>
                  <a:schemeClr val="tx1"/>
                </a:solidFill>
              </a:rPr>
              <a:t>		SILVIA</a:t>
            </a:r>
          </a:p>
          <a:p>
            <a:pPr algn="l">
              <a:spcBef>
                <a:spcPts val="0"/>
              </a:spcBef>
            </a:pPr>
            <a:endParaRPr lang="it-IT" altLang="it-IT" sz="1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it-IT" altLang="it-IT" sz="1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it-IT" altLang="it-IT" sz="1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it-IT" altLang="it-IT" sz="1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it-IT" altLang="it-IT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egnaposto contenuto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8182"/>
          <a:stretch>
            <a:fillRect/>
          </a:stretch>
        </p:blipFill>
        <p:spPr>
          <a:xfrm>
            <a:off x="-12700" y="1169988"/>
            <a:ext cx="9156700" cy="5688012"/>
          </a:xfrm>
        </p:spPr>
      </p:pic>
      <p:sp>
        <p:nvSpPr>
          <p:cNvPr id="4099" name="Titolo 1"/>
          <p:cNvSpPr>
            <a:spLocks noGrp="1"/>
          </p:cNvSpPr>
          <p:nvPr>
            <p:ph type="title"/>
          </p:nvPr>
        </p:nvSpPr>
        <p:spPr>
          <a:xfrm>
            <a:off x="520700" y="174625"/>
            <a:ext cx="8328025" cy="966788"/>
          </a:xfrm>
        </p:spPr>
        <p:txBody>
          <a:bodyPr>
            <a:normAutofit fontScale="90000"/>
          </a:bodyPr>
          <a:lstStyle/>
          <a:p>
            <a:pPr>
              <a:lnSpc>
                <a:spcPts val="4075"/>
              </a:lnSpc>
            </a:pPr>
            <a:r>
              <a:rPr lang="it-IT" altLang="it-IT" dirty="0" smtClean="0"/>
              <a:t>LETTONIA - LA TORRE DI </a:t>
            </a:r>
            <a:r>
              <a:rPr lang="it-IT" altLang="it-IT" dirty="0" err="1" smtClean="0"/>
              <a:t>SIGULDA</a:t>
            </a:r>
            <a:r>
              <a:rPr lang="it-IT" altLang="it-IT" dirty="0" smtClean="0"/>
              <a:t> </a:t>
            </a:r>
            <a:br>
              <a:rPr lang="it-IT" altLang="it-IT" dirty="0" smtClean="0"/>
            </a:br>
            <a:r>
              <a:rPr lang="it-IT" altLang="it-IT" dirty="0" smtClean="0"/>
              <a:t>LA NOBILE PRIGIONE DI </a:t>
            </a:r>
            <a:r>
              <a:rPr lang="it-IT" altLang="it-IT" dirty="0" err="1" smtClean="0"/>
              <a:t>RAPUNZEL</a:t>
            </a:r>
            <a:endParaRPr lang="it-IT" altLang="it-IT" dirty="0" smtClean="0"/>
          </a:p>
        </p:txBody>
      </p:sp>
      <p:pic>
        <p:nvPicPr>
          <p:cNvPr id="4101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926467"/>
            <a:ext cx="2263278" cy="40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301"/>
            <a:ext cx="120967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79912" y="1268760"/>
            <a:ext cx="247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STEFANIA DI MODUGNO</a:t>
            </a:r>
            <a:endParaRPr lang="it-IT" dirty="0"/>
          </a:p>
        </p:txBody>
      </p:sp>
      <p:pic>
        <p:nvPicPr>
          <p:cNvPr id="1026" name="Picture 2" descr="Risultati immagini per RAPUNZEL PADELL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83507"/>
            <a:ext cx="3634024" cy="376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a sinistra 7">
            <a:hlinkClick r:id="rId6" action="ppaction://hlinksldjump"/>
          </p:cNvPr>
          <p:cNvSpPr/>
          <p:nvPr/>
        </p:nvSpPr>
        <p:spPr>
          <a:xfrm>
            <a:off x="104134" y="14605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" action="ppaction://hlinkshowjump?jump=nextslide" highlightClick="1"/>
          </p:cNvPr>
          <p:cNvSpPr/>
          <p:nvPr/>
        </p:nvSpPr>
        <p:spPr>
          <a:xfrm>
            <a:off x="8244408" y="340835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966788"/>
          </a:xfrm>
        </p:spPr>
        <p:txBody>
          <a:bodyPr>
            <a:normAutofit fontScale="90000"/>
          </a:bodyPr>
          <a:lstStyle/>
          <a:p>
            <a:pPr algn="ctr">
              <a:lnSpc>
                <a:spcPts val="4075"/>
              </a:lnSpc>
            </a:pPr>
            <a:r>
              <a:rPr lang="it-IT" altLang="it-IT" sz="3600" dirty="0" smtClean="0"/>
              <a:t>PORTOGALLO - IL CASTELLO DI SINTRA</a:t>
            </a:r>
            <a:br>
              <a:rPr lang="it-IT" altLang="it-IT" sz="3600" dirty="0" smtClean="0"/>
            </a:br>
            <a:r>
              <a:rPr lang="it-IT" altLang="it-IT" sz="3600" dirty="0" smtClean="0"/>
              <a:t> </a:t>
            </a:r>
            <a:r>
              <a:rPr lang="it-IT" altLang="it-IT" sz="3200" dirty="0" smtClean="0"/>
              <a:t>REGGIA DELLA PRINCIPESSA VANITOSA VERDIANA </a:t>
            </a:r>
            <a:endParaRPr lang="it-IT" altLang="it-IT" sz="3600" dirty="0" smtClean="0"/>
          </a:p>
        </p:txBody>
      </p:sp>
      <p:pic>
        <p:nvPicPr>
          <p:cNvPr id="5123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>
          <a:xfrm>
            <a:off x="0" y="1141413"/>
            <a:ext cx="9144000" cy="5716587"/>
          </a:xfrm>
        </p:spPr>
      </p:pic>
      <p:pic>
        <p:nvPicPr>
          <p:cNvPr id="512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2914650"/>
            <a:ext cx="2846388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268760"/>
            <a:ext cx="229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MIRIANA PAPPAGALLO</a:t>
            </a:r>
            <a:endParaRPr lang="it-IT" dirty="0"/>
          </a:p>
        </p:txBody>
      </p:sp>
      <p:sp>
        <p:nvSpPr>
          <p:cNvPr id="6" name="Freccia a sinistra 5">
            <a:hlinkClick r:id="rId4" action="ppaction://hlinksldjump"/>
          </p:cNvPr>
          <p:cNvSpPr/>
          <p:nvPr/>
        </p:nvSpPr>
        <p:spPr>
          <a:xfrm>
            <a:off x="107504" y="139105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" action="ppaction://hlinkshowjump?jump=nextslide" highlightClick="1"/>
          </p:cNvPr>
          <p:cNvSpPr/>
          <p:nvPr/>
        </p:nvSpPr>
        <p:spPr>
          <a:xfrm>
            <a:off x="8132966" y="99620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4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sultati immagini per CASTELLO DI SINTR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/>
        </p:blipFill>
        <p:spPr bwMode="auto">
          <a:xfrm>
            <a:off x="0" y="1124744"/>
            <a:ext cx="9144000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966788"/>
          </a:xfrm>
        </p:spPr>
        <p:txBody>
          <a:bodyPr>
            <a:normAutofit fontScale="90000"/>
          </a:bodyPr>
          <a:lstStyle/>
          <a:p>
            <a:pPr algn="ctr">
              <a:lnSpc>
                <a:spcPts val="4075"/>
              </a:lnSpc>
            </a:pPr>
            <a:r>
              <a:rPr lang="it-IT" altLang="it-IT" sz="3600" dirty="0" smtClean="0"/>
              <a:t>PORTOGALLO - IL CASTELLO DI SINTRA</a:t>
            </a:r>
            <a:br>
              <a:rPr lang="it-IT" altLang="it-IT" sz="3600" dirty="0" smtClean="0"/>
            </a:br>
            <a:r>
              <a:rPr lang="it-IT" altLang="it-IT" sz="3600" dirty="0" smtClean="0"/>
              <a:t> </a:t>
            </a:r>
            <a:r>
              <a:rPr lang="it-IT" altLang="it-IT" sz="3200" dirty="0" smtClean="0"/>
              <a:t>REGGIA DELLA PRINCIPESSA VANITOSA VERDIANA </a:t>
            </a:r>
            <a:endParaRPr lang="it-IT" altLang="it-IT" sz="3600" dirty="0" smtClean="0"/>
          </a:p>
        </p:txBody>
      </p:sp>
      <p:pic>
        <p:nvPicPr>
          <p:cNvPr id="5124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36971"/>
            <a:ext cx="2520280" cy="350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60032" y="1268760"/>
            <a:ext cx="358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GRETA CARLUCCI  E SILVIA </a:t>
            </a:r>
            <a:r>
              <a:rPr lang="it-IT" dirty="0" err="1"/>
              <a:t>TURTURO</a:t>
            </a:r>
            <a:endParaRPr lang="it-IT" dirty="0"/>
          </a:p>
        </p:txBody>
      </p:sp>
      <p:sp>
        <p:nvSpPr>
          <p:cNvPr id="7" name="Freccia a sinistra 6">
            <a:hlinkClick r:id="rId5" action="ppaction://hlinksldjump"/>
          </p:cNvPr>
          <p:cNvSpPr/>
          <p:nvPr/>
        </p:nvSpPr>
        <p:spPr>
          <a:xfrm>
            <a:off x="107504" y="104775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Picture 2" descr="Risultati immagini per philip prince disney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7" b="52629"/>
          <a:stretch/>
        </p:blipFill>
        <p:spPr bwMode="auto">
          <a:xfrm flipH="1">
            <a:off x="-180528" y="3284983"/>
            <a:ext cx="3107872" cy="364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vanti o successivo 8">
            <a:hlinkClick r:id="" action="ppaction://hlinkshowjump?jump=nextslide" highlightClick="1"/>
          </p:cNvPr>
          <p:cNvSpPr/>
          <p:nvPr/>
        </p:nvSpPr>
        <p:spPr>
          <a:xfrm>
            <a:off x="8062926" y="141562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8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"/>
          <a:stretch>
            <a:fillRect/>
          </a:stretch>
        </p:blipFill>
        <p:spPr>
          <a:xfrm>
            <a:off x="0" y="1196752"/>
            <a:ext cx="9144000" cy="5718398"/>
          </a:xfrm>
        </p:spPr>
      </p:pic>
      <p:sp>
        <p:nvSpPr>
          <p:cNvPr id="6147" name="Titolo 1"/>
          <p:cNvSpPr>
            <a:spLocks noGrp="1"/>
          </p:cNvSpPr>
          <p:nvPr>
            <p:ph type="title"/>
          </p:nvPr>
        </p:nvSpPr>
        <p:spPr>
          <a:xfrm>
            <a:off x="9128" y="0"/>
            <a:ext cx="9144000" cy="966788"/>
          </a:xfrm>
        </p:spPr>
        <p:txBody>
          <a:bodyPr>
            <a:noAutofit/>
          </a:bodyPr>
          <a:lstStyle/>
          <a:p>
            <a:pPr algn="ctr">
              <a:lnSpc>
                <a:spcPts val="4075"/>
              </a:lnSpc>
            </a:pPr>
            <a:r>
              <a:rPr lang="it-IT" altLang="it-IT" sz="3600" dirty="0" smtClean="0"/>
              <a:t>POLONIA - VARSAVIA</a:t>
            </a:r>
            <a:br>
              <a:rPr lang="it-IT" altLang="it-IT" sz="3600" dirty="0" smtClean="0"/>
            </a:br>
            <a:r>
              <a:rPr lang="it-IT" altLang="it-IT" sz="3600" dirty="0" smtClean="0"/>
              <a:t>LA FONTANA DELL’ANATRA D’ORO</a:t>
            </a:r>
          </a:p>
        </p:txBody>
      </p:sp>
      <p:pic>
        <p:nvPicPr>
          <p:cNvPr id="6148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428" flipH="1">
            <a:off x="-457200" y="3371850"/>
            <a:ext cx="4286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275856" y="822569"/>
            <a:ext cx="229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MIRIANA PAPPAGALLO</a:t>
            </a:r>
            <a:endParaRPr lang="it-IT" dirty="0"/>
          </a:p>
        </p:txBody>
      </p:sp>
      <p:sp>
        <p:nvSpPr>
          <p:cNvPr id="7" name="Freccia a sinistra 6">
            <a:hlinkClick r:id="rId4" action="ppaction://hlinksldjump"/>
          </p:cNvPr>
          <p:cNvSpPr/>
          <p:nvPr/>
        </p:nvSpPr>
        <p:spPr>
          <a:xfrm>
            <a:off x="9128" y="51346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" action="ppaction://hlinkshowjump?jump=nextslide" highlightClick="1"/>
          </p:cNvPr>
          <p:cNvSpPr/>
          <p:nvPr/>
        </p:nvSpPr>
        <p:spPr>
          <a:xfrm>
            <a:off x="8132966" y="99620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5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"/>
          <a:stretch>
            <a:fillRect/>
          </a:stretch>
        </p:blipFill>
        <p:spPr>
          <a:xfrm>
            <a:off x="0" y="1196752"/>
            <a:ext cx="9144000" cy="5718398"/>
          </a:xfrm>
        </p:spPr>
      </p:pic>
      <p:sp>
        <p:nvSpPr>
          <p:cNvPr id="6147" name="Titolo 1"/>
          <p:cNvSpPr>
            <a:spLocks noGrp="1"/>
          </p:cNvSpPr>
          <p:nvPr>
            <p:ph type="title"/>
          </p:nvPr>
        </p:nvSpPr>
        <p:spPr>
          <a:xfrm>
            <a:off x="9128" y="0"/>
            <a:ext cx="9144000" cy="966788"/>
          </a:xfrm>
        </p:spPr>
        <p:txBody>
          <a:bodyPr>
            <a:noAutofit/>
          </a:bodyPr>
          <a:lstStyle/>
          <a:p>
            <a:pPr algn="ctr">
              <a:lnSpc>
                <a:spcPts val="4075"/>
              </a:lnSpc>
            </a:pPr>
            <a:r>
              <a:rPr lang="it-IT" altLang="it-IT" sz="3600" dirty="0" smtClean="0"/>
              <a:t>POLONIA - VARSAVIA</a:t>
            </a:r>
            <a:br>
              <a:rPr lang="it-IT" altLang="it-IT" sz="3600" dirty="0" smtClean="0"/>
            </a:br>
            <a:r>
              <a:rPr lang="it-IT" altLang="it-IT" sz="3600" dirty="0" smtClean="0"/>
              <a:t>LA FONTANA DELL’ANATRA D’ORO</a:t>
            </a:r>
          </a:p>
        </p:txBody>
      </p:sp>
      <p:pic>
        <p:nvPicPr>
          <p:cNvPr id="6148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362" flipH="1">
            <a:off x="5141551" y="1420867"/>
            <a:ext cx="3451508" cy="237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275856" y="822569"/>
            <a:ext cx="218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FRANCESCO FUSARO </a:t>
            </a:r>
            <a:endParaRPr lang="it-IT" dirty="0"/>
          </a:p>
        </p:txBody>
      </p:sp>
      <p:sp>
        <p:nvSpPr>
          <p:cNvPr id="7" name="Freccia a sinistra 6">
            <a:hlinkClick r:id="rId4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75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506788"/>
            <a:ext cx="14128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-150" b="50778"/>
          <a:stretch>
            <a:fillRect/>
          </a:stretch>
        </p:blipFill>
        <p:spPr bwMode="auto">
          <a:xfrm>
            <a:off x="6092825" y="3452813"/>
            <a:ext cx="24542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magin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5084763"/>
            <a:ext cx="11366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magine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5143500"/>
            <a:ext cx="11382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magin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86275"/>
            <a:ext cx="11366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magin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" b="24239"/>
          <a:stretch>
            <a:fillRect/>
          </a:stretch>
        </p:blipFill>
        <p:spPr bwMode="auto">
          <a:xfrm>
            <a:off x="784225" y="2970213"/>
            <a:ext cx="139541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Immagin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1" b="55449"/>
          <a:stretch>
            <a:fillRect/>
          </a:stretch>
        </p:blipFill>
        <p:spPr bwMode="auto">
          <a:xfrm>
            <a:off x="4854575" y="960438"/>
            <a:ext cx="1782763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Immagin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2130425"/>
            <a:ext cx="17557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Immagin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322638"/>
            <a:ext cx="11366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Immagine 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403475"/>
            <a:ext cx="11366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CasellaDiTesto 11"/>
          <p:cNvSpPr txBox="1">
            <a:spLocks noChangeArrowheads="1"/>
          </p:cNvSpPr>
          <p:nvPr/>
        </p:nvSpPr>
        <p:spPr bwMode="auto">
          <a:xfrm>
            <a:off x="6388100" y="6457950"/>
            <a:ext cx="27559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2000" b="1" dirty="0"/>
              <a:t>L’ERASMUS DELLE FIABE</a:t>
            </a:r>
          </a:p>
        </p:txBody>
      </p:sp>
      <p:pic>
        <p:nvPicPr>
          <p:cNvPr id="3086" name="Immagine 2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4711700"/>
            <a:ext cx="11366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Immagin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4949825"/>
            <a:ext cx="11239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sinistra 1">
            <a:hlinkClick r:id="rId21" action="ppaction://hlinksldjump"/>
          </p:cNvPr>
          <p:cNvSpPr/>
          <p:nvPr/>
        </p:nvSpPr>
        <p:spPr>
          <a:xfrm>
            <a:off x="105965" y="166440"/>
            <a:ext cx="1304529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42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625"/>
            <a:ext cx="1040849" cy="509282"/>
          </a:xfrm>
          <a:prstGeom prst="rect">
            <a:avLst/>
          </a:prstGeom>
        </p:spPr>
      </p:pic>
      <p:pic>
        <p:nvPicPr>
          <p:cNvPr id="11" name="Picture 2" descr="Risultati immagini per piazza della cisterna san gimigna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3"/>
            <a:ext cx="8795320" cy="936103"/>
          </a:xfrm>
        </p:spPr>
        <p:txBody>
          <a:bodyPr>
            <a:normAutofit fontScale="90000"/>
          </a:bodyPr>
          <a:lstStyle/>
          <a:p>
            <a:pPr>
              <a:lnSpc>
                <a:spcPts val="4100"/>
              </a:lnSpc>
            </a:pPr>
            <a:r>
              <a:rPr lang="it-IT" dirty="0" smtClean="0"/>
              <a:t>ITALIA</a:t>
            </a:r>
            <a:br>
              <a:rPr lang="it-IT" dirty="0" smtClean="0"/>
            </a:br>
            <a:r>
              <a:rPr lang="it-IT" dirty="0" smtClean="0"/>
              <a:t>LA TERRA DI PINOCCHIO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2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1752600" cy="26098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63" y="1052736"/>
            <a:ext cx="1939714" cy="2124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258181" y="1154648"/>
            <a:ext cx="2278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ELIGIO </a:t>
            </a:r>
            <a:r>
              <a:rPr lang="it-IT" dirty="0" err="1"/>
              <a:t>PRISCIANDARO</a:t>
            </a:r>
            <a:endParaRPr lang="it-IT" dirty="0"/>
          </a:p>
        </p:txBody>
      </p:sp>
      <p:sp>
        <p:nvSpPr>
          <p:cNvPr id="12" name="Freccia a sinistra 11">
            <a:hlinkClick r:id="" action="ppaction://hlinkshowjump?jump=previousslide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16" y="3095254"/>
            <a:ext cx="2592288" cy="3762746"/>
          </a:xfrm>
          <a:prstGeom prst="rect">
            <a:avLst/>
          </a:prstGeom>
        </p:spPr>
      </p:pic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81" y="2708920"/>
            <a:ext cx="4122652" cy="41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vanti o successivo 12">
            <a:hlinkClick r:id="" action="ppaction://hlinkshowjump?jump=nextslide" highlightClick="1"/>
          </p:cNvPr>
          <p:cNvSpPr/>
          <p:nvPr/>
        </p:nvSpPr>
        <p:spPr>
          <a:xfrm>
            <a:off x="8028384" y="256725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8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iazza della cisterna san gimign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9848" y="285088"/>
            <a:ext cx="8229600" cy="836712"/>
          </a:xfrm>
        </p:spPr>
        <p:txBody>
          <a:bodyPr/>
          <a:lstStyle/>
          <a:p>
            <a:r>
              <a:rPr lang="it-IT" dirty="0" smtClean="0"/>
              <a:t>ITALIA-LA TERRA DI PINOCCHIO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1" b="99660" l="290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4009047"/>
            <a:ext cx="1638300" cy="28003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" y="3289603"/>
            <a:ext cx="2400968" cy="337404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16" y="3095254"/>
            <a:ext cx="2592288" cy="37627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49593"/>
            <a:ext cx="727929" cy="115962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05" y="4301118"/>
            <a:ext cx="552937" cy="76637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10979" r="9108" b="11346"/>
          <a:stretch/>
        </p:blipFill>
        <p:spPr>
          <a:xfrm>
            <a:off x="251521" y="585500"/>
            <a:ext cx="751222" cy="47982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29954" y="1316149"/>
            <a:ext cx="250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GABRIELE </a:t>
            </a:r>
            <a:r>
              <a:rPr lang="it-IT" dirty="0" err="1"/>
              <a:t>SPACCAVENTO</a:t>
            </a:r>
            <a:endParaRPr lang="it-IT" dirty="0"/>
          </a:p>
        </p:txBody>
      </p:sp>
      <p:sp>
        <p:nvSpPr>
          <p:cNvPr id="11" name="Freccia a sinistra 10">
            <a:hlinkClick r:id="rId10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" action="ppaction://hlinkshowjump?jump=nextslide" highlightClick="1"/>
          </p:cNvPr>
          <p:cNvSpPr/>
          <p:nvPr/>
        </p:nvSpPr>
        <p:spPr>
          <a:xfrm>
            <a:off x="7298038" y="29770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3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590536" y="274638"/>
            <a:ext cx="7096263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GRECIA - ATENE</a:t>
            </a:r>
            <a:br>
              <a:rPr lang="it-IT" dirty="0"/>
            </a:br>
            <a:r>
              <a:rPr lang="it-IT" dirty="0"/>
              <a:t>L’ACROPOLI ED HERCULES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020"/>
            <a:ext cx="9144000" cy="5042965"/>
          </a:xfrm>
        </p:spPr>
      </p:pic>
      <p:pic>
        <p:nvPicPr>
          <p:cNvPr id="2051" name="Picture 3" descr="C:\Users\Utente02\Documents\GABRIELE SPACCAVENTO\ERCO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2333" y="3147364"/>
            <a:ext cx="1871667" cy="37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02\Documents\GABRIELE SPACCAVENTO\PEGA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6" y="189153"/>
            <a:ext cx="3168352" cy="36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02\Documents\GABRIELE SPACCAVENTO\Mega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75787"/>
            <a:ext cx="2279663" cy="38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02\Documents\GABRIELE SPACCAVENTO\FILOTTE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43" y="4365104"/>
            <a:ext cx="1739180" cy="187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02\Documents\GABRIELE SPACCAVENTO\BAndiera grec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90" y="1619734"/>
            <a:ext cx="1744198" cy="10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695039" y="1503123"/>
            <a:ext cx="21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FRANCESCO </a:t>
            </a:r>
            <a:r>
              <a:rPr lang="it-IT" dirty="0" err="1" smtClean="0"/>
              <a:t>TEDONE</a:t>
            </a:r>
            <a:endParaRPr lang="it-IT" dirty="0"/>
          </a:p>
        </p:txBody>
      </p:sp>
      <p:sp>
        <p:nvSpPr>
          <p:cNvPr id="10" name="Freccia a sinistra 9">
            <a:hlinkClick r:id="rId8" action="ppaction://hlinksldjump"/>
          </p:cNvPr>
          <p:cNvSpPr/>
          <p:nvPr/>
        </p:nvSpPr>
        <p:spPr>
          <a:xfrm>
            <a:off x="1312847" y="98238"/>
            <a:ext cx="1066023" cy="4867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" action="ppaction://hlinkshowjump?jump=nextslide" highlightClick="1"/>
          </p:cNvPr>
          <p:cNvSpPr/>
          <p:nvPr/>
        </p:nvSpPr>
        <p:spPr>
          <a:xfrm>
            <a:off x="8205622" y="112461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5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60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GRECIA - ATENE, </a:t>
            </a:r>
            <a:br>
              <a:rPr lang="it-IT" dirty="0" smtClean="0"/>
            </a:br>
            <a:r>
              <a:rPr lang="it-IT" dirty="0" smtClean="0"/>
              <a:t>L’ACROPOLI E IL MITO DI HERCULES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" y="2243689"/>
            <a:ext cx="2130402" cy="46097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00" b="87800" l="34889" r="7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8"/>
          <a:stretch/>
        </p:blipFill>
        <p:spPr>
          <a:xfrm>
            <a:off x="2407846" y="965696"/>
            <a:ext cx="7905527" cy="31015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5" y="2547553"/>
            <a:ext cx="1993127" cy="2186158"/>
          </a:xfrm>
          <a:prstGeom prst="rect">
            <a:avLst/>
          </a:prstGeom>
        </p:spPr>
      </p:pic>
      <p:pic>
        <p:nvPicPr>
          <p:cNvPr id="9" name="Picture 5" descr="C:\Users\Utente02\Documents\GABRIELE SPACCAVENTO\Mega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38" y="1975573"/>
            <a:ext cx="2892722" cy="48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32718" y="1224617"/>
            <a:ext cx="2146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MARTINO </a:t>
            </a:r>
            <a:r>
              <a:rPr lang="it-IT" dirty="0" err="1"/>
              <a:t>CHIARULLI</a:t>
            </a:r>
            <a:endParaRPr lang="it-IT" dirty="0"/>
          </a:p>
        </p:txBody>
      </p:sp>
      <p:sp>
        <p:nvSpPr>
          <p:cNvPr id="10" name="Freccia a sinistra 9">
            <a:hlinkClick r:id="rId8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" action="ppaction://hlinkshowjump?jump=nextslide" highlightClick="1"/>
          </p:cNvPr>
          <p:cNvSpPr/>
          <p:nvPr/>
        </p:nvSpPr>
        <p:spPr>
          <a:xfrm>
            <a:off x="8270908" y="90877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9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TURCHIA – ISTANBUL</a:t>
            </a:r>
            <a:br>
              <a:rPr lang="it-IT" dirty="0" smtClean="0"/>
            </a:br>
            <a:r>
              <a:rPr lang="it-IT" dirty="0" smtClean="0"/>
              <a:t>LA CITTÀ INCANTATA DI ALADINO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44" y="2963058"/>
            <a:ext cx="2722476" cy="38434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98298"/>
            <a:ext cx="2300806" cy="35730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2" y="2453718"/>
            <a:ext cx="3740029" cy="39606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593978" y="1674311"/>
            <a:ext cx="2295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CLAUDIO MONTARULI </a:t>
            </a:r>
          </a:p>
        </p:txBody>
      </p:sp>
      <p:sp>
        <p:nvSpPr>
          <p:cNvPr id="9" name="Freccia a sinistra 8">
            <a:hlinkClick r:id="rId6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" action="ppaction://hlinkshowjump?jump=nextslide" highlightClick="1"/>
          </p:cNvPr>
          <p:cNvSpPr/>
          <p:nvPr/>
        </p:nvSpPr>
        <p:spPr>
          <a:xfrm>
            <a:off x="8132966" y="99620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4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31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TURCHIA-ISTANBUL,</a:t>
            </a:r>
            <a:br>
              <a:rPr lang="it-IT" dirty="0" smtClean="0"/>
            </a:br>
            <a:r>
              <a:rPr lang="it-IT" dirty="0" smtClean="0"/>
              <a:t>LA CITTÀ DI ALADINO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4"/>
            <a:ext cx="1678515" cy="20882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70" y="3464735"/>
            <a:ext cx="2451124" cy="34604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86495"/>
            <a:ext cx="2071482" cy="321689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353529" y="1060837"/>
            <a:ext cx="4209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FRANCESCO FUSARO E </a:t>
            </a:r>
            <a:r>
              <a:rPr lang="it-IT" dirty="0" err="1"/>
              <a:t>HAMDANE</a:t>
            </a:r>
            <a:r>
              <a:rPr lang="it-IT" dirty="0"/>
              <a:t> </a:t>
            </a:r>
            <a:r>
              <a:rPr lang="it-IT" dirty="0" err="1"/>
              <a:t>KAWTAR</a:t>
            </a:r>
            <a:endParaRPr lang="it-IT" dirty="0"/>
          </a:p>
        </p:txBody>
      </p:sp>
      <p:sp>
        <p:nvSpPr>
          <p:cNvPr id="11" name="Freccia a sinistra 10">
            <a:hlinkClick r:id="rId6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" action="ppaction://hlinkshowjump?jump=nextslide" highlightClick="1"/>
          </p:cNvPr>
          <p:cNvSpPr/>
          <p:nvPr/>
        </p:nvSpPr>
        <p:spPr>
          <a:xfrm>
            <a:off x="8297822" y="61940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3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egnaposto contenuto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8182"/>
          <a:stretch>
            <a:fillRect/>
          </a:stretch>
        </p:blipFill>
        <p:spPr>
          <a:xfrm>
            <a:off x="-12700" y="1169988"/>
            <a:ext cx="9156700" cy="5688012"/>
          </a:xfrm>
        </p:spPr>
      </p:pic>
      <p:sp>
        <p:nvSpPr>
          <p:cNvPr id="4099" name="Titolo 1"/>
          <p:cNvSpPr>
            <a:spLocks noGrp="1"/>
          </p:cNvSpPr>
          <p:nvPr>
            <p:ph type="title"/>
          </p:nvPr>
        </p:nvSpPr>
        <p:spPr>
          <a:xfrm>
            <a:off x="520700" y="174625"/>
            <a:ext cx="8328025" cy="966788"/>
          </a:xfrm>
        </p:spPr>
        <p:txBody>
          <a:bodyPr>
            <a:normAutofit fontScale="90000"/>
          </a:bodyPr>
          <a:lstStyle/>
          <a:p>
            <a:pPr>
              <a:lnSpc>
                <a:spcPts val="4075"/>
              </a:lnSpc>
            </a:pPr>
            <a:r>
              <a:rPr lang="it-IT" altLang="it-IT" dirty="0" smtClean="0"/>
              <a:t>LETTONIA - LA TORRE DI </a:t>
            </a:r>
            <a:r>
              <a:rPr lang="it-IT" altLang="it-IT" dirty="0" err="1" smtClean="0"/>
              <a:t>SIGULDA</a:t>
            </a:r>
            <a:r>
              <a:rPr lang="it-IT" altLang="it-IT" dirty="0" smtClean="0"/>
              <a:t> </a:t>
            </a:r>
            <a:br>
              <a:rPr lang="it-IT" altLang="it-IT" dirty="0" smtClean="0"/>
            </a:br>
            <a:r>
              <a:rPr lang="it-IT" altLang="it-IT" dirty="0" smtClean="0"/>
              <a:t>LA NOBILE PRIGIONE DI </a:t>
            </a:r>
            <a:r>
              <a:rPr lang="it-IT" altLang="it-IT" dirty="0" err="1" smtClean="0"/>
              <a:t>RAPUNZEL</a:t>
            </a:r>
            <a:endParaRPr lang="it-IT" altLang="it-IT" dirty="0" smtClean="0"/>
          </a:p>
        </p:txBody>
      </p:sp>
      <p:pic>
        <p:nvPicPr>
          <p:cNvPr id="4100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3455988"/>
            <a:ext cx="304165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103563"/>
            <a:ext cx="202882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573016"/>
            <a:ext cx="120967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79912" y="1268760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CARMEN MASELLI</a:t>
            </a:r>
            <a:endParaRPr lang="it-IT" dirty="0"/>
          </a:p>
        </p:txBody>
      </p:sp>
      <p:sp>
        <p:nvSpPr>
          <p:cNvPr id="8" name="Freccia a sinistra 7">
            <a:hlinkClick r:id="rId6" action="ppaction://hlinksldjump"/>
          </p:cNvPr>
          <p:cNvSpPr/>
          <p:nvPr/>
        </p:nvSpPr>
        <p:spPr>
          <a:xfrm>
            <a:off x="87312" y="61940"/>
            <a:ext cx="1001405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" action="ppaction://hlinkshowjump?jump=nextslide" highlightClick="1"/>
          </p:cNvPr>
          <p:cNvSpPr/>
          <p:nvPr/>
        </p:nvSpPr>
        <p:spPr>
          <a:xfrm>
            <a:off x="8244408" y="96837"/>
            <a:ext cx="758866" cy="4745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2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88</Words>
  <Application>Microsoft Office PowerPoint</Application>
  <PresentationFormat>Presentazione su schermo (4:3)</PresentationFormat>
  <Paragraphs>53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VIAGGIO  MULTIMEDIALE  IN UN’EUROPA E IN UN’AFRICA   DA FAVOLA</vt:lpstr>
      <vt:lpstr>Presentazione standard di PowerPoint</vt:lpstr>
      <vt:lpstr>ITALIA LA TERRA DI PINOCCHIO</vt:lpstr>
      <vt:lpstr>ITALIA-LA TERRA DI PINOCCHIO</vt:lpstr>
      <vt:lpstr>GRECIA - ATENE L’ACROPOLI ED HERCULES</vt:lpstr>
      <vt:lpstr>GRECIA - ATENE,  L’ACROPOLI E IL MITO DI HERCULES</vt:lpstr>
      <vt:lpstr>TURCHIA – ISTANBUL LA CITTÀ INCANTATA DI ALADINO</vt:lpstr>
      <vt:lpstr>TURCHIA-ISTANBUL, LA CITTÀ DI ALADINO</vt:lpstr>
      <vt:lpstr>LETTONIA - LA TORRE DI SIGULDA  LA NOBILE PRIGIONE DI RAPUNZEL</vt:lpstr>
      <vt:lpstr>LETTONIA - LA TORRE DI SIGULDA  LA NOBILE PRIGIONE DI RAPUNZEL</vt:lpstr>
      <vt:lpstr>PORTOGALLO - IL CASTELLO DI SINTRA  REGGIA DELLA PRINCIPESSA VANITOSA VERDIANA </vt:lpstr>
      <vt:lpstr>PORTOGALLO - IL CASTELLO DI SINTRA  REGGIA DELLA PRINCIPESSA VANITOSA VERDIANA </vt:lpstr>
      <vt:lpstr>POLONIA - VARSAVIA LA FONTANA DELL’ANATRA D’ORO</vt:lpstr>
      <vt:lpstr>POLONIA - VARSAVIA LA FONTANA DELL’ANATRA D’ORO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Europa delle favole</dc:title>
  <dc:creator>Docente</dc:creator>
  <cp:lastModifiedBy>IPPEDICO</cp:lastModifiedBy>
  <cp:revision>115</cp:revision>
  <dcterms:created xsi:type="dcterms:W3CDTF">2019-04-06T07:53:03Z</dcterms:created>
  <dcterms:modified xsi:type="dcterms:W3CDTF">2019-07-07T07:37:44Z</dcterms:modified>
</cp:coreProperties>
</file>