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BEA-F81F-4BA7-94AD-5C389D489CC1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43DD005-7683-44FF-9929-F5CB83472D3A}" type="slidenum">
              <a:rPr lang="it-IT" smtClean="0"/>
              <a:t>‹N›</a:t>
            </a:fld>
            <a:endParaRPr lang="it-IT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BEA-F81F-4BA7-94AD-5C389D489CC1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D005-7683-44FF-9929-F5CB83472D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BEA-F81F-4BA7-94AD-5C389D489CC1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D005-7683-44FF-9929-F5CB83472D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BEA-F81F-4BA7-94AD-5C389D489CC1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DD005-7683-44FF-9929-F5CB83472D3A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BEA-F81F-4BA7-94AD-5C389D489CC1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DD005-7683-44FF-9929-F5CB83472D3A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BEA-F81F-4BA7-94AD-5C389D489CC1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D005-7683-44FF-9929-F5CB83472D3A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BEA-F81F-4BA7-94AD-5C389D489CC1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D005-7683-44FF-9929-F5CB83472D3A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BEA-F81F-4BA7-94AD-5C389D489CC1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D005-7683-44FF-9929-F5CB83472D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BEA-F81F-4BA7-94AD-5C389D489CC1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DD005-7683-44FF-9929-F5CB83472D3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1E0BEA-F81F-4BA7-94AD-5C389D489CC1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3DD005-7683-44FF-9929-F5CB83472D3A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0BEA-F81F-4BA7-94AD-5C389D489CC1}" type="datetimeFigureOut">
              <a:rPr lang="it-IT" smtClean="0"/>
              <a:t>21/07/2019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DD005-7683-44FF-9929-F5CB83472D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43DD005-7683-44FF-9929-F5CB83472D3A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91E0BEA-F81F-4BA7-94AD-5C389D489CC1}" type="datetimeFigureOut">
              <a:rPr lang="it-IT" smtClean="0"/>
              <a:t>21/07/2019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3573016"/>
            <a:ext cx="7772400" cy="1470025"/>
          </a:xfrm>
        </p:spPr>
        <p:txBody>
          <a:bodyPr/>
          <a:lstStyle/>
          <a:p>
            <a:r>
              <a:rPr lang="it-I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STUDYING THE HUMAN BODY</a:t>
            </a:r>
            <a:endParaRPr lang="it-I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12160" y="3573016"/>
            <a:ext cx="2728392" cy="1752600"/>
          </a:xfrm>
        </p:spPr>
        <p:txBody>
          <a:bodyPr>
            <a:normAutofit fontScale="62500" lnSpcReduction="20000"/>
          </a:bodyPr>
          <a:lstStyle/>
          <a:p>
            <a:r>
              <a:rPr lang="it-IT" sz="6000" dirty="0" smtClean="0"/>
              <a:t>STEAM</a:t>
            </a:r>
          </a:p>
          <a:p>
            <a:r>
              <a:rPr lang="it-IT" sz="6000" dirty="0" smtClean="0"/>
              <a:t>S LIKE SCIENCE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156881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www.my-personaltrainer.it/imgs/2019/05/20/organi-del-corpo-umano-organi-interni-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1946"/>
            <a:ext cx="7477130" cy="629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92167"/>
            <a:ext cx="3559997" cy="478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08333"/>
            <a:ext cx="3263280" cy="440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73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Risultati immagini per fari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91" y="0"/>
            <a:ext cx="2702074" cy="270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4671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304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539880" y="2080434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WE OBSERVE OUR FRIEND’S </a:t>
            </a:r>
            <a:br>
              <a:rPr lang="it-IT" sz="3600" dirty="0" smtClean="0"/>
            </a:br>
            <a:r>
              <a:rPr lang="it-IT" sz="3600" dirty="0" smtClean="0"/>
              <a:t>PHARYNX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90685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5792"/>
            <a:ext cx="29622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5792"/>
            <a:ext cx="33242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501827" y="1126491"/>
            <a:ext cx="17902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BUILD A MODEL OF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LARYNX</a:t>
            </a:r>
            <a:r>
              <a:rPr lang="en-US" dirty="0" smtClean="0"/>
              <a:t> AND ESOPHAGUS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en-US" dirty="0" smtClean="0"/>
              <a:t>WITH </a:t>
            </a:r>
            <a:r>
              <a:rPr lang="it-IT" dirty="0"/>
              <a:t> </a:t>
            </a:r>
            <a:r>
              <a:rPr lang="it-IT" dirty="0" smtClean="0"/>
              <a:t> EPIGLOTTIS</a:t>
            </a:r>
            <a:endParaRPr lang="it-I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96717"/>
            <a:ext cx="26479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71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69"/>
            <a:ext cx="8525417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7" y="1988840"/>
            <a:ext cx="2857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2289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87624" y="580526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 A SOCK AND POLYSTYRENE BALLS </a:t>
            </a:r>
            <a:r>
              <a:rPr lang="it-IT" dirty="0" smtClean="0"/>
              <a:t>SIMULATE THE MOVEMENT OF THE PERISTALSIS.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10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537321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MY IDEA ABOUT THE </a:t>
            </a:r>
            <a:r>
              <a:rPr lang="en-US" dirty="0" smtClean="0"/>
              <a:t>ROUTE OF THE AIR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2501"/>
            <a:ext cx="7364020" cy="515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08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429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860032" y="4046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WE USE THE CENTIMETER</a:t>
            </a:r>
            <a:endParaRPr lang="it-IT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0003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15616" y="476557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MEASURE THE WIDTH OF MY CHEST DURING THE INSPIRATION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5897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e">
  <a:themeElements>
    <a:clrScheme name="Terme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erm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TM01859868[[fn=Terme]]</Template>
  <TotalTime>934</TotalTime>
  <Words>39</Words>
  <Application>Microsoft Office PowerPoint</Application>
  <PresentationFormat>Presentazione su schermo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Terme</vt:lpstr>
      <vt:lpstr>STUDYING THE HUMAN BODY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THE HUMAN BODY</dc:title>
  <dc:creator>IPPEDICO</dc:creator>
  <cp:lastModifiedBy>IPPEDICO</cp:lastModifiedBy>
  <cp:revision>9</cp:revision>
  <dcterms:created xsi:type="dcterms:W3CDTF">2019-07-10T17:59:57Z</dcterms:created>
  <dcterms:modified xsi:type="dcterms:W3CDTF">2019-07-21T08:28:01Z</dcterms:modified>
</cp:coreProperties>
</file>