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6" r:id="rId5"/>
    <p:sldId id="261" r:id="rId6"/>
    <p:sldId id="262" r:id="rId7"/>
    <p:sldId id="264" r:id="rId8"/>
    <p:sldId id="263" r:id="rId9"/>
    <p:sldId id="258" r:id="rId10"/>
    <p:sldId id="265"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txBox="1">
            <a:spLocks noGrp="1"/>
          </p:cNvSpPr>
          <p:nvPr>
            <p:ph type="ctrTitle"/>
          </p:nvPr>
        </p:nvSpPr>
        <p:spPr>
          <a:xfrm>
            <a:off x="1371600" y="1859276"/>
            <a:ext cx="6400800" cy="1295403"/>
          </a:xfrm>
        </p:spPr>
        <p:txBody>
          <a:bodyPr/>
          <a:lstStyle>
            <a:lvl1pPr>
              <a:defRPr/>
            </a:lvl1pPr>
          </a:lstStyle>
          <a:p>
            <a:pPr lvl="0"/>
            <a:r>
              <a:rPr lang="it-IT"/>
              <a:t>Fare clic per modificare lo stile del titolo</a:t>
            </a:r>
            <a:endParaRPr lang="en-US"/>
          </a:p>
        </p:txBody>
      </p:sp>
      <p:pic>
        <p:nvPicPr>
          <p:cNvPr id="3" name="Picture 7" descr="flourish2.png"/>
          <p:cNvPicPr>
            <a:picLocks noChangeAspect="1"/>
          </p:cNvPicPr>
          <p:nvPr/>
        </p:nvPicPr>
        <p:blipFill>
          <a:blip r:embed="rId2">
            <a:lum bright="-14000"/>
          </a:blip>
          <a:stretch>
            <a:fillRect/>
          </a:stretch>
        </p:blipFill>
        <p:spPr>
          <a:xfrm>
            <a:off x="0" y="2801108"/>
            <a:ext cx="9144000" cy="932688"/>
          </a:xfrm>
          <a:prstGeom prst="rect">
            <a:avLst/>
          </a:prstGeom>
          <a:noFill/>
          <a:ln>
            <a:noFill/>
          </a:ln>
        </p:spPr>
      </p:pic>
      <p:sp>
        <p:nvSpPr>
          <p:cNvPr id="4" name="Subtitle 2"/>
          <p:cNvSpPr txBox="1">
            <a:spLocks noGrp="1"/>
          </p:cNvSpPr>
          <p:nvPr>
            <p:ph type="subTitle" idx="1"/>
          </p:nvPr>
        </p:nvSpPr>
        <p:spPr>
          <a:xfrm>
            <a:off x="1371600" y="3429000"/>
            <a:ext cx="6400800" cy="761996"/>
          </a:xfrm>
        </p:spPr>
        <p:txBody>
          <a:bodyPr anchorCtr="1"/>
          <a:lstStyle>
            <a:lvl1pPr indent="0" algn="ctr">
              <a:spcBef>
                <a:spcPts val="500"/>
              </a:spcBef>
              <a:buNone/>
              <a:defRPr sz="2000" i="1">
                <a:solidFill>
                  <a:srgbClr val="595959"/>
                </a:solidFill>
              </a:defRPr>
            </a:lvl1pPr>
          </a:lstStyle>
          <a:p>
            <a:pPr lvl="0"/>
            <a:r>
              <a:rPr lang="it-IT"/>
              <a:t>Fare clic per modificare lo stile del sottotitolo dello schema</a:t>
            </a:r>
            <a:endParaRPr lang="en-US"/>
          </a:p>
        </p:txBody>
      </p:sp>
      <p:sp>
        <p:nvSpPr>
          <p:cNvPr id="5" name="Date Placeholder 3"/>
          <p:cNvSpPr txBox="1">
            <a:spLocks noGrp="1"/>
          </p:cNvSpPr>
          <p:nvPr>
            <p:ph type="dt" sz="half" idx="7"/>
          </p:nvPr>
        </p:nvSpPr>
        <p:spPr/>
        <p:txBody>
          <a:bodyPr/>
          <a:lstStyle>
            <a:lvl1pPr>
              <a:defRPr/>
            </a:lvl1pPr>
          </a:lstStyle>
          <a:p>
            <a:pPr lvl="0"/>
            <a:fld id="{3041F672-BF43-4161-B970-924A47E130C3}" type="datetime1">
              <a:rPr lang="it-IT"/>
              <a:pPr lvl="0"/>
              <a:t>03/02/2019</a:t>
            </a:fld>
            <a:endParaRPr lang="it-IT"/>
          </a:p>
        </p:txBody>
      </p:sp>
      <p:sp>
        <p:nvSpPr>
          <p:cNvPr id="6" name="Footer Placeholder 4"/>
          <p:cNvSpPr txBox="1">
            <a:spLocks noGrp="1"/>
          </p:cNvSpPr>
          <p:nvPr>
            <p:ph type="ftr" sz="quarter" idx="9"/>
          </p:nvPr>
        </p:nvSpPr>
        <p:spPr/>
        <p:txBody>
          <a:bodyPr/>
          <a:lstStyle>
            <a:lvl1pPr>
              <a:defRPr/>
            </a:lvl1pPr>
          </a:lstStyle>
          <a:p>
            <a:pPr lvl="0"/>
            <a:endParaRPr lang="it-IT"/>
          </a:p>
        </p:txBody>
      </p:sp>
      <p:sp>
        <p:nvSpPr>
          <p:cNvPr id="7" name="Slide Number Placeholder 5"/>
          <p:cNvSpPr txBox="1">
            <a:spLocks noGrp="1"/>
          </p:cNvSpPr>
          <p:nvPr>
            <p:ph type="sldNum" sz="quarter" idx="8"/>
          </p:nvPr>
        </p:nvSpPr>
        <p:spPr/>
        <p:txBody>
          <a:bodyPr/>
          <a:lstStyle>
            <a:lvl1pPr>
              <a:defRPr/>
            </a:lvl1pPr>
          </a:lstStyle>
          <a:p>
            <a:pPr lvl="0"/>
            <a:fld id="{6C13F475-C310-4568-839F-1198109BD0A4}" type="slidenum">
              <a:t>‹N›</a:t>
            </a:fld>
            <a:endParaRPr lang="it-IT"/>
          </a:p>
        </p:txBody>
      </p:sp>
    </p:spTree>
    <p:extLst>
      <p:ext uri="{BB962C8B-B14F-4D97-AF65-F5344CB8AC3E}">
        <p14:creationId xmlns:p14="http://schemas.microsoft.com/office/powerpoint/2010/main" val="2853117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6AA9D0BC-B420-4F3F-AC9D-6EED91FCC422}" type="datetime1">
              <a:rPr lang="it-IT"/>
              <a:pPr lvl="0"/>
              <a:t>03/02/2019</a:t>
            </a:fld>
            <a:endParaRPr lang="it-IT"/>
          </a:p>
        </p:txBody>
      </p:sp>
      <p:sp>
        <p:nvSpPr>
          <p:cNvPr id="5" name="Footer Placeholder 4"/>
          <p:cNvSpPr txBox="1">
            <a:spLocks noGrp="1"/>
          </p:cNvSpPr>
          <p:nvPr>
            <p:ph type="ftr" sz="quarter" idx="9"/>
          </p:nvPr>
        </p:nvSpPr>
        <p:spPr/>
        <p:txBody>
          <a:bodyPr/>
          <a:lstStyle>
            <a:lvl1pPr>
              <a:defRPr/>
            </a:lvl1pPr>
          </a:lstStyle>
          <a:p>
            <a:pPr lvl="0"/>
            <a:endParaRPr lang="it-IT"/>
          </a:p>
        </p:txBody>
      </p:sp>
      <p:sp>
        <p:nvSpPr>
          <p:cNvPr id="6" name="Slide Number Placeholder 5"/>
          <p:cNvSpPr txBox="1">
            <a:spLocks noGrp="1"/>
          </p:cNvSpPr>
          <p:nvPr>
            <p:ph type="sldNum" sz="quarter" idx="8"/>
          </p:nvPr>
        </p:nvSpPr>
        <p:spPr/>
        <p:txBody>
          <a:bodyPr/>
          <a:lstStyle>
            <a:lvl1pPr>
              <a:defRPr/>
            </a:lvl1pPr>
          </a:lstStyle>
          <a:p>
            <a:pPr lvl="0"/>
            <a:fld id="{1F8919EC-DC69-4084-8DAE-56F5CB8D9AB0}" type="slidenum">
              <a:t>‹N›</a:t>
            </a:fld>
            <a:endParaRPr lang="it-IT"/>
          </a:p>
        </p:txBody>
      </p:sp>
    </p:spTree>
    <p:extLst>
      <p:ext uri="{BB962C8B-B14F-4D97-AF65-F5344CB8AC3E}">
        <p14:creationId xmlns:p14="http://schemas.microsoft.com/office/powerpoint/2010/main" val="3950722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1209037"/>
            <a:ext cx="1295403" cy="4317997"/>
          </a:xfrm>
        </p:spPr>
        <p:txBody>
          <a:bodyPr vert="eaVert"/>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a:xfrm>
            <a:off x="1295403" y="1219196"/>
            <a:ext cx="5181603" cy="426720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67E8E9A6-2D6D-46BA-B6A2-30924459D4A3}" type="datetime1">
              <a:rPr lang="it-IT"/>
              <a:pPr lvl="0"/>
              <a:t>03/02/2019</a:t>
            </a:fld>
            <a:endParaRPr lang="it-IT"/>
          </a:p>
        </p:txBody>
      </p:sp>
      <p:sp>
        <p:nvSpPr>
          <p:cNvPr id="5" name="Footer Placeholder 4"/>
          <p:cNvSpPr txBox="1">
            <a:spLocks noGrp="1"/>
          </p:cNvSpPr>
          <p:nvPr>
            <p:ph type="ftr" sz="quarter" idx="9"/>
          </p:nvPr>
        </p:nvSpPr>
        <p:spPr/>
        <p:txBody>
          <a:bodyPr/>
          <a:lstStyle>
            <a:lvl1pPr>
              <a:defRPr/>
            </a:lvl1pPr>
          </a:lstStyle>
          <a:p>
            <a:pPr lvl="0"/>
            <a:endParaRPr lang="it-IT"/>
          </a:p>
        </p:txBody>
      </p:sp>
      <p:sp>
        <p:nvSpPr>
          <p:cNvPr id="6" name="Slide Number Placeholder 5"/>
          <p:cNvSpPr txBox="1">
            <a:spLocks noGrp="1"/>
          </p:cNvSpPr>
          <p:nvPr>
            <p:ph type="sldNum" sz="quarter" idx="8"/>
          </p:nvPr>
        </p:nvSpPr>
        <p:spPr/>
        <p:txBody>
          <a:bodyPr/>
          <a:lstStyle>
            <a:lvl1pPr>
              <a:defRPr/>
            </a:lvl1pPr>
          </a:lstStyle>
          <a:p>
            <a:pPr lvl="0"/>
            <a:fld id="{5FC377BC-5202-4678-8451-8BF1E89C189F}" type="slidenum">
              <a:t>‹N›</a:t>
            </a:fld>
            <a:endParaRPr lang="it-IT"/>
          </a:p>
        </p:txBody>
      </p:sp>
    </p:spTree>
    <p:extLst>
      <p:ext uri="{BB962C8B-B14F-4D97-AF65-F5344CB8AC3E}">
        <p14:creationId xmlns:p14="http://schemas.microsoft.com/office/powerpoint/2010/main" val="2701649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a:xfrm>
            <a:off x="1371600" y="2438403"/>
            <a:ext cx="6400800" cy="3047996"/>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EEEAEB7A-F8DF-446A-9163-FE5C4EC83E38}" type="datetime1">
              <a:rPr lang="it-IT"/>
              <a:pPr lvl="0"/>
              <a:t>03/02/2019</a:t>
            </a:fld>
            <a:endParaRPr lang="it-IT"/>
          </a:p>
        </p:txBody>
      </p:sp>
      <p:sp>
        <p:nvSpPr>
          <p:cNvPr id="5" name="Footer Placeholder 4"/>
          <p:cNvSpPr txBox="1">
            <a:spLocks noGrp="1"/>
          </p:cNvSpPr>
          <p:nvPr>
            <p:ph type="ftr" sz="quarter" idx="9"/>
          </p:nvPr>
        </p:nvSpPr>
        <p:spPr/>
        <p:txBody>
          <a:bodyPr/>
          <a:lstStyle>
            <a:lvl1pPr>
              <a:defRPr/>
            </a:lvl1pPr>
          </a:lstStyle>
          <a:p>
            <a:pPr lvl="0"/>
            <a:endParaRPr lang="it-IT"/>
          </a:p>
        </p:txBody>
      </p:sp>
      <p:sp>
        <p:nvSpPr>
          <p:cNvPr id="6" name="Slide Number Placeholder 5"/>
          <p:cNvSpPr txBox="1">
            <a:spLocks noGrp="1"/>
          </p:cNvSpPr>
          <p:nvPr>
            <p:ph type="sldNum" sz="quarter" idx="8"/>
          </p:nvPr>
        </p:nvSpPr>
        <p:spPr/>
        <p:txBody>
          <a:bodyPr/>
          <a:lstStyle>
            <a:lvl1pPr>
              <a:defRPr/>
            </a:lvl1pPr>
          </a:lstStyle>
          <a:p>
            <a:pPr lvl="0"/>
            <a:fld id="{DA196244-145D-4227-912F-B8C5122F11AF}" type="slidenum">
              <a:t>‹N›</a:t>
            </a:fld>
            <a:endParaRPr lang="it-IT"/>
          </a:p>
        </p:txBody>
      </p:sp>
      <p:pic>
        <p:nvPicPr>
          <p:cNvPr id="7" name="Picture 8" descr="flourish2.png"/>
          <p:cNvPicPr>
            <a:picLocks noChangeAspect="1"/>
          </p:cNvPicPr>
          <p:nvPr/>
        </p:nvPicPr>
        <p:blipFill>
          <a:blip r:embed="rId2">
            <a:lum bright="-14000"/>
          </a:blip>
          <a:stretch>
            <a:fillRect/>
          </a:stretch>
        </p:blipFill>
        <p:spPr>
          <a:xfrm>
            <a:off x="0" y="1618488"/>
            <a:ext cx="9144000" cy="932688"/>
          </a:xfrm>
          <a:prstGeom prst="rect">
            <a:avLst/>
          </a:prstGeom>
          <a:noFill/>
          <a:ln>
            <a:noFill/>
          </a:ln>
        </p:spPr>
      </p:pic>
    </p:spTree>
    <p:extLst>
      <p:ext uri="{BB962C8B-B14F-4D97-AF65-F5344CB8AC3E}">
        <p14:creationId xmlns:p14="http://schemas.microsoft.com/office/powerpoint/2010/main" val="1545600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5360B384-FF35-4180-9FBE-B80DE8D1E37E}" type="datetime1">
              <a:rPr lang="it-IT"/>
              <a:pPr lvl="0"/>
              <a:t>03/02/2019</a:t>
            </a:fld>
            <a:endParaRPr lang="it-IT"/>
          </a:p>
        </p:txBody>
      </p:sp>
      <p:sp>
        <p:nvSpPr>
          <p:cNvPr id="3" name="Footer Placeholder 4"/>
          <p:cNvSpPr txBox="1">
            <a:spLocks noGrp="1"/>
          </p:cNvSpPr>
          <p:nvPr>
            <p:ph type="ftr" sz="quarter" idx="9"/>
          </p:nvPr>
        </p:nvSpPr>
        <p:spPr/>
        <p:txBody>
          <a:bodyPr/>
          <a:lstStyle>
            <a:lvl1pPr>
              <a:defRPr/>
            </a:lvl1pPr>
          </a:lstStyle>
          <a:p>
            <a:pPr lvl="0"/>
            <a:endParaRPr lang="it-IT"/>
          </a:p>
        </p:txBody>
      </p:sp>
      <p:sp>
        <p:nvSpPr>
          <p:cNvPr id="4" name="Slide Number Placeholder 5"/>
          <p:cNvSpPr txBox="1">
            <a:spLocks noGrp="1"/>
          </p:cNvSpPr>
          <p:nvPr>
            <p:ph type="sldNum" sz="quarter" idx="8"/>
          </p:nvPr>
        </p:nvSpPr>
        <p:spPr/>
        <p:txBody>
          <a:bodyPr/>
          <a:lstStyle>
            <a:lvl1pPr>
              <a:defRPr/>
            </a:lvl1pPr>
          </a:lstStyle>
          <a:p>
            <a:pPr lvl="0"/>
            <a:fld id="{AD12DF0C-82D5-463C-8FEB-1F76F313A31F}" type="slidenum">
              <a:t>‹N›</a:t>
            </a:fld>
            <a:endParaRPr lang="it-IT"/>
          </a:p>
        </p:txBody>
      </p:sp>
      <p:pic>
        <p:nvPicPr>
          <p:cNvPr id="5" name="Picture 6" descr="flourish2.png"/>
          <p:cNvPicPr>
            <a:picLocks noChangeAspect="1"/>
          </p:cNvPicPr>
          <p:nvPr/>
        </p:nvPicPr>
        <p:blipFill>
          <a:blip r:embed="rId2">
            <a:lum bright="-14000"/>
          </a:blip>
          <a:stretch>
            <a:fillRect/>
          </a:stretch>
        </p:blipFill>
        <p:spPr>
          <a:xfrm>
            <a:off x="0" y="2684458"/>
            <a:ext cx="9144000" cy="932688"/>
          </a:xfrm>
          <a:prstGeom prst="rect">
            <a:avLst/>
          </a:prstGeom>
          <a:noFill/>
          <a:ln>
            <a:noFill/>
          </a:ln>
        </p:spPr>
      </p:pic>
      <p:sp>
        <p:nvSpPr>
          <p:cNvPr id="6" name="Title 1"/>
          <p:cNvSpPr txBox="1">
            <a:spLocks noGrp="1"/>
          </p:cNvSpPr>
          <p:nvPr>
            <p:ph type="title"/>
          </p:nvPr>
        </p:nvSpPr>
        <p:spPr>
          <a:xfrm>
            <a:off x="1447796" y="3410263"/>
            <a:ext cx="6248396" cy="1456374"/>
          </a:xfrm>
        </p:spPr>
        <p:txBody>
          <a:bodyPr anchor="t"/>
          <a:lstStyle>
            <a:lvl1pPr>
              <a:defRPr/>
            </a:lvl1pPr>
          </a:lstStyle>
          <a:p>
            <a:pPr lvl="0"/>
            <a:r>
              <a:rPr lang="it-IT"/>
              <a:t>Fare clic per modificare lo stile del titolo</a:t>
            </a:r>
            <a:endParaRPr lang="en-US"/>
          </a:p>
        </p:txBody>
      </p:sp>
      <p:sp>
        <p:nvSpPr>
          <p:cNvPr id="7" name="Text Placeholder 2"/>
          <p:cNvSpPr txBox="1">
            <a:spLocks noGrp="1"/>
          </p:cNvSpPr>
          <p:nvPr>
            <p:ph type="body" idx="1"/>
          </p:nvPr>
        </p:nvSpPr>
        <p:spPr>
          <a:xfrm>
            <a:off x="1447796" y="1503675"/>
            <a:ext cx="6248396" cy="1566860"/>
          </a:xfrm>
        </p:spPr>
        <p:txBody>
          <a:bodyPr anchor="b" anchorCtr="1"/>
          <a:lstStyle>
            <a:lvl1pPr indent="0" algn="ctr">
              <a:spcBef>
                <a:spcPts val="500"/>
              </a:spcBef>
              <a:buNone/>
              <a:defRPr sz="2000" i="1">
                <a:solidFill>
                  <a:srgbClr val="595959"/>
                </a:solidFill>
              </a:defRPr>
            </a:lvl1pPr>
          </a:lstStyle>
          <a:p>
            <a:pPr lvl="0"/>
            <a:r>
              <a:rPr lang="it-IT"/>
              <a:t>Fare clic per modificare stili del testo dello schema</a:t>
            </a:r>
          </a:p>
        </p:txBody>
      </p:sp>
      <p:pic>
        <p:nvPicPr>
          <p:cNvPr id="8" name="Picture 7" descr="flourish2.png"/>
          <p:cNvPicPr>
            <a:picLocks noChangeAspect="1"/>
          </p:cNvPicPr>
          <p:nvPr/>
        </p:nvPicPr>
        <p:blipFill>
          <a:blip r:embed="rId2">
            <a:lum bright="-14000"/>
          </a:blip>
          <a:stretch>
            <a:fillRect/>
          </a:stretch>
        </p:blipFill>
        <p:spPr>
          <a:xfrm>
            <a:off x="0" y="2684458"/>
            <a:ext cx="9144000" cy="932688"/>
          </a:xfrm>
          <a:prstGeom prst="rect">
            <a:avLst/>
          </a:prstGeom>
          <a:noFill/>
          <a:ln>
            <a:noFill/>
          </a:ln>
        </p:spPr>
      </p:pic>
    </p:spTree>
    <p:extLst>
      <p:ext uri="{BB962C8B-B14F-4D97-AF65-F5344CB8AC3E}">
        <p14:creationId xmlns:p14="http://schemas.microsoft.com/office/powerpoint/2010/main" val="3119549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Content Placeholder 9"/>
          <p:cNvSpPr txBox="1">
            <a:spLocks noGrp="1"/>
          </p:cNvSpPr>
          <p:nvPr>
            <p:ph idx="1"/>
          </p:nvPr>
        </p:nvSpPr>
        <p:spPr>
          <a:xfrm>
            <a:off x="1371600" y="2438403"/>
            <a:ext cx="3124203" cy="3124203"/>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3"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4" name="Date Placeholder 4"/>
          <p:cNvSpPr txBox="1">
            <a:spLocks noGrp="1"/>
          </p:cNvSpPr>
          <p:nvPr>
            <p:ph type="dt" sz="half" idx="7"/>
          </p:nvPr>
        </p:nvSpPr>
        <p:spPr/>
        <p:txBody>
          <a:bodyPr/>
          <a:lstStyle>
            <a:lvl1pPr>
              <a:defRPr/>
            </a:lvl1pPr>
          </a:lstStyle>
          <a:p>
            <a:pPr lvl="0"/>
            <a:fld id="{0C7BC5D4-036E-4904-9A97-CBEFF8F20ACB}" type="datetime1">
              <a:rPr lang="it-IT"/>
              <a:pPr lvl="0"/>
              <a:t>03/02/2019</a:t>
            </a:fld>
            <a:endParaRPr lang="it-IT"/>
          </a:p>
        </p:txBody>
      </p:sp>
      <p:sp>
        <p:nvSpPr>
          <p:cNvPr id="5" name="Footer Placeholder 5"/>
          <p:cNvSpPr txBox="1">
            <a:spLocks noGrp="1"/>
          </p:cNvSpPr>
          <p:nvPr>
            <p:ph type="ftr" sz="quarter" idx="9"/>
          </p:nvPr>
        </p:nvSpPr>
        <p:spPr/>
        <p:txBody>
          <a:bodyPr/>
          <a:lstStyle>
            <a:lvl1pPr>
              <a:defRPr/>
            </a:lvl1pPr>
          </a:lstStyle>
          <a:p>
            <a:pPr lvl="0"/>
            <a:endParaRPr lang="it-IT"/>
          </a:p>
        </p:txBody>
      </p:sp>
      <p:sp>
        <p:nvSpPr>
          <p:cNvPr id="6" name="Slide Number Placeholder 6"/>
          <p:cNvSpPr txBox="1">
            <a:spLocks noGrp="1"/>
          </p:cNvSpPr>
          <p:nvPr>
            <p:ph type="sldNum" sz="quarter" idx="8"/>
          </p:nvPr>
        </p:nvSpPr>
        <p:spPr/>
        <p:txBody>
          <a:bodyPr/>
          <a:lstStyle>
            <a:lvl1pPr>
              <a:defRPr/>
            </a:lvl1pPr>
          </a:lstStyle>
          <a:p>
            <a:pPr lvl="0"/>
            <a:fld id="{4F22FCE4-3EB1-4E8B-A29C-68BBB9FA8EAB}" type="slidenum">
              <a:t>‹N›</a:t>
            </a:fld>
            <a:endParaRPr lang="it-IT"/>
          </a:p>
        </p:txBody>
      </p:sp>
      <p:sp>
        <p:nvSpPr>
          <p:cNvPr id="7" name="Content Placeholder 11"/>
          <p:cNvSpPr txBox="1">
            <a:spLocks noGrp="1"/>
          </p:cNvSpPr>
          <p:nvPr>
            <p:ph idx="2"/>
          </p:nvPr>
        </p:nvSpPr>
        <p:spPr>
          <a:xfrm>
            <a:off x="4648196" y="2438403"/>
            <a:ext cx="3124203" cy="3124203"/>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pic>
        <p:nvPicPr>
          <p:cNvPr id="8" name="Picture 8" descr="flourish2.png"/>
          <p:cNvPicPr>
            <a:picLocks noChangeAspect="1"/>
          </p:cNvPicPr>
          <p:nvPr/>
        </p:nvPicPr>
        <p:blipFill>
          <a:blip r:embed="rId2">
            <a:lum bright="-14000"/>
          </a:blip>
          <a:stretch>
            <a:fillRect/>
          </a:stretch>
        </p:blipFill>
        <p:spPr>
          <a:xfrm>
            <a:off x="0" y="1618488"/>
            <a:ext cx="9144000" cy="932688"/>
          </a:xfrm>
          <a:prstGeom prst="rect">
            <a:avLst/>
          </a:prstGeom>
          <a:noFill/>
          <a:ln>
            <a:noFill/>
          </a:ln>
        </p:spPr>
      </p:pic>
    </p:spTree>
    <p:extLst>
      <p:ext uri="{BB962C8B-B14F-4D97-AF65-F5344CB8AC3E}">
        <p14:creationId xmlns:p14="http://schemas.microsoft.com/office/powerpoint/2010/main" val="3862092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 name="Picture 11" descr="flourish2.png"/>
          <p:cNvPicPr>
            <a:picLocks noChangeAspect="1"/>
          </p:cNvPicPr>
          <p:nvPr/>
        </p:nvPicPr>
        <p:blipFill>
          <a:blip r:embed="rId2">
            <a:lum bright="-14000"/>
          </a:blip>
          <a:stretch>
            <a:fillRect/>
          </a:stretch>
        </p:blipFill>
        <p:spPr>
          <a:xfrm>
            <a:off x="0" y="1618488"/>
            <a:ext cx="9144000" cy="932688"/>
          </a:xfrm>
          <a:prstGeom prst="rect">
            <a:avLst/>
          </a:prstGeom>
          <a:noFill/>
          <a:ln>
            <a:noFill/>
          </a:ln>
        </p:spPr>
      </p:pic>
      <p:sp>
        <p:nvSpPr>
          <p:cNvPr id="3" name="Content Placeholder 10"/>
          <p:cNvSpPr txBox="1">
            <a:spLocks noGrp="1"/>
          </p:cNvSpPr>
          <p:nvPr>
            <p:ph idx="2"/>
          </p:nvPr>
        </p:nvSpPr>
        <p:spPr>
          <a:xfrm>
            <a:off x="1371600" y="2819396"/>
            <a:ext cx="3124203" cy="274320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12"/>
          <p:cNvSpPr txBox="1">
            <a:spLocks noGrp="1"/>
          </p:cNvSpPr>
          <p:nvPr>
            <p:ph idx="4"/>
          </p:nvPr>
        </p:nvSpPr>
        <p:spPr>
          <a:xfrm>
            <a:off x="4648196" y="2819396"/>
            <a:ext cx="3124203" cy="274320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6" name="Text Placeholder 2"/>
          <p:cNvSpPr txBox="1">
            <a:spLocks noGrp="1"/>
          </p:cNvSpPr>
          <p:nvPr>
            <p:ph type="body" idx="1"/>
          </p:nvPr>
        </p:nvSpPr>
        <p:spPr>
          <a:xfrm>
            <a:off x="1371600" y="2362196"/>
            <a:ext cx="3125784" cy="451338"/>
          </a:xfrm>
        </p:spPr>
        <p:txBody>
          <a:bodyPr anchor="b" anchorCtr="1"/>
          <a:lstStyle>
            <a:lvl1pPr indent="0" algn="ctr">
              <a:buNone/>
              <a:defRPr b="1"/>
            </a:lvl1pPr>
          </a:lstStyle>
          <a:p>
            <a:pPr lvl="0"/>
            <a:r>
              <a:rPr lang="it-IT"/>
              <a:t>Fare clic per modificare stili del testo dello schema</a:t>
            </a:r>
          </a:p>
        </p:txBody>
      </p:sp>
      <p:sp>
        <p:nvSpPr>
          <p:cNvPr id="7" name="Text Placeholder 4"/>
          <p:cNvSpPr txBox="1">
            <a:spLocks noGrp="1"/>
          </p:cNvSpPr>
          <p:nvPr>
            <p:ph type="body" idx="3"/>
          </p:nvPr>
        </p:nvSpPr>
        <p:spPr>
          <a:xfrm>
            <a:off x="4645023" y="2359152"/>
            <a:ext cx="3127376" cy="448056"/>
          </a:xfrm>
        </p:spPr>
        <p:txBody>
          <a:bodyPr anchor="b" anchorCtr="1"/>
          <a:lstStyle>
            <a:lvl1pPr indent="0" algn="ctr">
              <a:buNone/>
              <a:defRPr b="1"/>
            </a:lvl1pPr>
          </a:lstStyle>
          <a:p>
            <a:pPr lvl="0"/>
            <a:r>
              <a:rPr lang="it-IT"/>
              <a:t>Fare clic per modificare stili del testo dello schema</a:t>
            </a:r>
          </a:p>
        </p:txBody>
      </p:sp>
      <p:sp>
        <p:nvSpPr>
          <p:cNvPr id="8" name="Date Placeholder 6"/>
          <p:cNvSpPr txBox="1">
            <a:spLocks noGrp="1"/>
          </p:cNvSpPr>
          <p:nvPr>
            <p:ph type="dt" sz="half" idx="7"/>
          </p:nvPr>
        </p:nvSpPr>
        <p:spPr/>
        <p:txBody>
          <a:bodyPr/>
          <a:lstStyle>
            <a:lvl1pPr>
              <a:defRPr/>
            </a:lvl1pPr>
          </a:lstStyle>
          <a:p>
            <a:pPr lvl="0"/>
            <a:fld id="{0D698CC2-1E3E-4C3A-8CBF-12433ED744FB}" type="datetime1">
              <a:rPr lang="it-IT"/>
              <a:pPr lvl="0"/>
              <a:t>03/02/2019</a:t>
            </a:fld>
            <a:endParaRPr lang="it-IT"/>
          </a:p>
        </p:txBody>
      </p:sp>
      <p:sp>
        <p:nvSpPr>
          <p:cNvPr id="9" name="Footer Placeholder 7"/>
          <p:cNvSpPr txBox="1">
            <a:spLocks noGrp="1"/>
          </p:cNvSpPr>
          <p:nvPr>
            <p:ph type="ftr" sz="quarter" idx="9"/>
          </p:nvPr>
        </p:nvSpPr>
        <p:spPr/>
        <p:txBody>
          <a:bodyPr/>
          <a:lstStyle>
            <a:lvl1pPr>
              <a:defRPr/>
            </a:lvl1pPr>
          </a:lstStyle>
          <a:p>
            <a:pPr lvl="0"/>
            <a:endParaRPr lang="it-IT"/>
          </a:p>
        </p:txBody>
      </p:sp>
      <p:sp>
        <p:nvSpPr>
          <p:cNvPr id="10" name="Slide Number Placeholder 8"/>
          <p:cNvSpPr txBox="1">
            <a:spLocks noGrp="1"/>
          </p:cNvSpPr>
          <p:nvPr>
            <p:ph type="sldNum" sz="quarter" idx="8"/>
          </p:nvPr>
        </p:nvSpPr>
        <p:spPr/>
        <p:txBody>
          <a:bodyPr/>
          <a:lstStyle>
            <a:lvl1pPr>
              <a:defRPr/>
            </a:lvl1pPr>
          </a:lstStyle>
          <a:p>
            <a:pPr lvl="0"/>
            <a:fld id="{6006660F-DE6E-4D79-9D2B-FE9A781E122F}" type="slidenum">
              <a:t>‹N›</a:t>
            </a:fld>
            <a:endParaRPr lang="it-IT"/>
          </a:p>
        </p:txBody>
      </p:sp>
    </p:spTree>
    <p:extLst>
      <p:ext uri="{BB962C8B-B14F-4D97-AF65-F5344CB8AC3E}">
        <p14:creationId xmlns:p14="http://schemas.microsoft.com/office/powerpoint/2010/main" val="3674285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Date Placeholder 2"/>
          <p:cNvSpPr txBox="1">
            <a:spLocks noGrp="1"/>
          </p:cNvSpPr>
          <p:nvPr>
            <p:ph type="dt" sz="half" idx="7"/>
          </p:nvPr>
        </p:nvSpPr>
        <p:spPr/>
        <p:txBody>
          <a:bodyPr/>
          <a:lstStyle>
            <a:lvl1pPr>
              <a:defRPr/>
            </a:lvl1pPr>
          </a:lstStyle>
          <a:p>
            <a:pPr lvl="0"/>
            <a:fld id="{459415BA-03C5-4895-9E57-EE5EBD9473F3}" type="datetime1">
              <a:rPr lang="it-IT"/>
              <a:pPr lvl="0"/>
              <a:t>03/02/2019</a:t>
            </a:fld>
            <a:endParaRPr lang="it-IT"/>
          </a:p>
        </p:txBody>
      </p:sp>
      <p:sp>
        <p:nvSpPr>
          <p:cNvPr id="4" name="Footer Placeholder 3"/>
          <p:cNvSpPr txBox="1">
            <a:spLocks noGrp="1"/>
          </p:cNvSpPr>
          <p:nvPr>
            <p:ph type="ftr" sz="quarter" idx="9"/>
          </p:nvPr>
        </p:nvSpPr>
        <p:spPr/>
        <p:txBody>
          <a:bodyPr/>
          <a:lstStyle>
            <a:lvl1pPr>
              <a:defRPr/>
            </a:lvl1pPr>
          </a:lstStyle>
          <a:p>
            <a:pPr lvl="0"/>
            <a:endParaRPr lang="it-IT"/>
          </a:p>
        </p:txBody>
      </p:sp>
      <p:sp>
        <p:nvSpPr>
          <p:cNvPr id="5" name="Slide Number Placeholder 4"/>
          <p:cNvSpPr txBox="1">
            <a:spLocks noGrp="1"/>
          </p:cNvSpPr>
          <p:nvPr>
            <p:ph type="sldNum" sz="quarter" idx="8"/>
          </p:nvPr>
        </p:nvSpPr>
        <p:spPr/>
        <p:txBody>
          <a:bodyPr/>
          <a:lstStyle>
            <a:lvl1pPr>
              <a:defRPr/>
            </a:lvl1pPr>
          </a:lstStyle>
          <a:p>
            <a:pPr lvl="0"/>
            <a:fld id="{0895C55D-4F01-4274-A8A8-D028F703F804}" type="slidenum">
              <a:t>‹N›</a:t>
            </a:fld>
            <a:endParaRPr lang="it-IT"/>
          </a:p>
        </p:txBody>
      </p:sp>
      <p:pic>
        <p:nvPicPr>
          <p:cNvPr id="6" name="Picture 6" descr="flourish2.png"/>
          <p:cNvPicPr>
            <a:picLocks noChangeAspect="1"/>
          </p:cNvPicPr>
          <p:nvPr/>
        </p:nvPicPr>
        <p:blipFill>
          <a:blip r:embed="rId2">
            <a:lum bright="-14000"/>
          </a:blip>
          <a:stretch>
            <a:fillRect/>
          </a:stretch>
        </p:blipFill>
        <p:spPr>
          <a:xfrm>
            <a:off x="0" y="1618488"/>
            <a:ext cx="9144000" cy="932688"/>
          </a:xfrm>
          <a:prstGeom prst="rect">
            <a:avLst/>
          </a:prstGeom>
          <a:noFill/>
          <a:ln>
            <a:noFill/>
          </a:ln>
        </p:spPr>
      </p:pic>
    </p:spTree>
    <p:extLst>
      <p:ext uri="{BB962C8B-B14F-4D97-AF65-F5344CB8AC3E}">
        <p14:creationId xmlns:p14="http://schemas.microsoft.com/office/powerpoint/2010/main" val="2272206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4"/>
          <p:cNvSpPr txBox="1">
            <a:spLocks noGrp="1"/>
          </p:cNvSpPr>
          <p:nvPr>
            <p:ph type="dt" sz="half" idx="7"/>
          </p:nvPr>
        </p:nvSpPr>
        <p:spPr/>
        <p:txBody>
          <a:bodyPr/>
          <a:lstStyle>
            <a:lvl1pPr>
              <a:defRPr/>
            </a:lvl1pPr>
          </a:lstStyle>
          <a:p>
            <a:pPr lvl="0"/>
            <a:fld id="{A256F228-F456-46C6-9B98-D6862DA874AC}" type="datetime1">
              <a:rPr lang="it-IT"/>
              <a:pPr lvl="0"/>
              <a:t>03/02/2019</a:t>
            </a:fld>
            <a:endParaRPr lang="it-IT"/>
          </a:p>
        </p:txBody>
      </p:sp>
      <p:sp>
        <p:nvSpPr>
          <p:cNvPr id="3" name="Footer Placeholder 5"/>
          <p:cNvSpPr txBox="1">
            <a:spLocks noGrp="1"/>
          </p:cNvSpPr>
          <p:nvPr>
            <p:ph type="ftr" sz="quarter" idx="9"/>
          </p:nvPr>
        </p:nvSpPr>
        <p:spPr/>
        <p:txBody>
          <a:bodyPr/>
          <a:lstStyle>
            <a:lvl1pPr>
              <a:defRPr/>
            </a:lvl1pPr>
          </a:lstStyle>
          <a:p>
            <a:pPr lvl="0"/>
            <a:endParaRPr lang="it-IT"/>
          </a:p>
        </p:txBody>
      </p:sp>
      <p:sp>
        <p:nvSpPr>
          <p:cNvPr id="4" name="Slide Number Placeholder 6"/>
          <p:cNvSpPr txBox="1">
            <a:spLocks noGrp="1"/>
          </p:cNvSpPr>
          <p:nvPr>
            <p:ph type="sldNum" sz="quarter" idx="8"/>
          </p:nvPr>
        </p:nvSpPr>
        <p:spPr/>
        <p:txBody>
          <a:bodyPr/>
          <a:lstStyle>
            <a:lvl1pPr>
              <a:defRPr/>
            </a:lvl1pPr>
          </a:lstStyle>
          <a:p>
            <a:pPr lvl="0"/>
            <a:fld id="{05835E52-0E65-4BD2-9120-6A78C38F99B8}" type="slidenum">
              <a:t>‹N›</a:t>
            </a:fld>
            <a:endParaRPr lang="it-IT"/>
          </a:p>
        </p:txBody>
      </p:sp>
    </p:spTree>
    <p:extLst>
      <p:ext uri="{BB962C8B-B14F-4D97-AF65-F5344CB8AC3E}">
        <p14:creationId xmlns:p14="http://schemas.microsoft.com/office/powerpoint/2010/main" val="1691396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03" y="1676396"/>
            <a:ext cx="2819396" cy="599444"/>
          </a:xfrm>
        </p:spPr>
        <p:txBody>
          <a:bodyPr/>
          <a:lstStyle>
            <a:lvl1pPr>
              <a:defRPr sz="1700" b="1" spc="0"/>
            </a:lvl1pPr>
          </a:lstStyle>
          <a:p>
            <a:pPr lvl="0"/>
            <a:r>
              <a:rPr lang="it-IT"/>
              <a:t>Fare clic per modificare lo stile del titolo</a:t>
            </a:r>
            <a:endParaRPr lang="en-US"/>
          </a:p>
        </p:txBody>
      </p:sp>
      <p:sp>
        <p:nvSpPr>
          <p:cNvPr id="3" name="Text Placeholder 3"/>
          <p:cNvSpPr txBox="1">
            <a:spLocks noGrp="1"/>
          </p:cNvSpPr>
          <p:nvPr>
            <p:ph type="body" idx="2"/>
          </p:nvPr>
        </p:nvSpPr>
        <p:spPr>
          <a:xfrm>
            <a:off x="4953003" y="2275841"/>
            <a:ext cx="2819396" cy="2905762"/>
          </a:xfrm>
        </p:spPr>
        <p:txBody>
          <a:bodyPr anchorCtr="1"/>
          <a:lstStyle>
            <a:lvl1pPr indent="0" algn="ctr">
              <a:spcBef>
                <a:spcPts val="300"/>
              </a:spcBef>
              <a:buNone/>
              <a:defRPr sz="1400"/>
            </a:lvl1pPr>
          </a:lstStyle>
          <a:p>
            <a:pPr lvl="0"/>
            <a:r>
              <a:rPr lang="it-IT"/>
              <a:t>Fare clic per modificare stili del testo dello schema</a:t>
            </a:r>
          </a:p>
        </p:txBody>
      </p:sp>
      <p:sp>
        <p:nvSpPr>
          <p:cNvPr id="4" name="Date Placeholder 4"/>
          <p:cNvSpPr txBox="1">
            <a:spLocks noGrp="1"/>
          </p:cNvSpPr>
          <p:nvPr>
            <p:ph type="dt" sz="half" idx="7"/>
          </p:nvPr>
        </p:nvSpPr>
        <p:spPr/>
        <p:txBody>
          <a:bodyPr/>
          <a:lstStyle>
            <a:lvl1pPr>
              <a:defRPr/>
            </a:lvl1pPr>
          </a:lstStyle>
          <a:p>
            <a:pPr lvl="0"/>
            <a:fld id="{44A97226-686D-4F00-8BDB-AA8DA1AE1E30}" type="datetime1">
              <a:rPr lang="it-IT"/>
              <a:pPr lvl="0"/>
              <a:t>03/02/2019</a:t>
            </a:fld>
            <a:endParaRPr lang="it-IT"/>
          </a:p>
        </p:txBody>
      </p:sp>
      <p:sp>
        <p:nvSpPr>
          <p:cNvPr id="5" name="Footer Placeholder 5"/>
          <p:cNvSpPr txBox="1">
            <a:spLocks noGrp="1"/>
          </p:cNvSpPr>
          <p:nvPr>
            <p:ph type="ftr" sz="quarter" idx="9"/>
          </p:nvPr>
        </p:nvSpPr>
        <p:spPr/>
        <p:txBody>
          <a:bodyPr/>
          <a:lstStyle>
            <a:lvl1pPr>
              <a:defRPr/>
            </a:lvl1pPr>
          </a:lstStyle>
          <a:p>
            <a:pPr lvl="0"/>
            <a:endParaRPr lang="it-IT"/>
          </a:p>
        </p:txBody>
      </p:sp>
      <p:sp>
        <p:nvSpPr>
          <p:cNvPr id="6" name="Slide Number Placeholder 6"/>
          <p:cNvSpPr txBox="1">
            <a:spLocks noGrp="1"/>
          </p:cNvSpPr>
          <p:nvPr>
            <p:ph type="sldNum" sz="quarter" idx="8"/>
          </p:nvPr>
        </p:nvSpPr>
        <p:spPr/>
        <p:txBody>
          <a:bodyPr/>
          <a:lstStyle>
            <a:lvl1pPr>
              <a:defRPr/>
            </a:lvl1pPr>
          </a:lstStyle>
          <a:p>
            <a:pPr lvl="0"/>
            <a:fld id="{C06AF273-1415-4C25-A4C5-67B20A31F2A5}" type="slidenum">
              <a:t>‹N›</a:t>
            </a:fld>
            <a:endParaRPr lang="it-IT"/>
          </a:p>
        </p:txBody>
      </p:sp>
      <p:sp>
        <p:nvSpPr>
          <p:cNvPr id="7" name="Content Placeholder 8"/>
          <p:cNvSpPr txBox="1">
            <a:spLocks noGrp="1"/>
          </p:cNvSpPr>
          <p:nvPr>
            <p:ph idx="1"/>
          </p:nvPr>
        </p:nvSpPr>
        <p:spPr>
          <a:xfrm>
            <a:off x="1371600" y="1676396"/>
            <a:ext cx="3276596" cy="3505196"/>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337824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Plaque 9"/>
          <p:cNvSpPr/>
          <p:nvPr/>
        </p:nvSpPr>
        <p:spPr>
          <a:xfrm>
            <a:off x="1463040" y="1847088"/>
            <a:ext cx="3090672" cy="3090672"/>
          </a:xfrm>
          <a:custGeom>
            <a:avLst/>
            <a:gdLst>
              <a:gd name="f0" fmla="val 10800000"/>
              <a:gd name="f1" fmla="val 5400000"/>
              <a:gd name="f2" fmla="val 16200000"/>
              <a:gd name="f3" fmla="val w"/>
              <a:gd name="f4" fmla="val h"/>
              <a:gd name="f5" fmla="val ss"/>
              <a:gd name="f6" fmla="val 0"/>
              <a:gd name="f7" fmla="+- 0 0 5400000"/>
              <a:gd name="f8" fmla="val 8438"/>
              <a:gd name="f9" fmla="abs f3"/>
              <a:gd name="f10" fmla="abs f4"/>
              <a:gd name="f11" fmla="abs f5"/>
              <a:gd name="f12" fmla="?: f9 f3 1"/>
              <a:gd name="f13" fmla="?: f10 f4 1"/>
              <a:gd name="f14" fmla="?: f11 f5 1"/>
              <a:gd name="f15" fmla="*/ f12 1 21600"/>
              <a:gd name="f16" fmla="*/ f13 1 21600"/>
              <a:gd name="f17" fmla="*/ 21600 f12 1"/>
              <a:gd name="f18" fmla="*/ 21600 f13 1"/>
              <a:gd name="f19" fmla="min f16 f15"/>
              <a:gd name="f20" fmla="*/ f17 1 f14"/>
              <a:gd name="f21" fmla="*/ f18 1 f14"/>
              <a:gd name="f22" fmla="val f20"/>
              <a:gd name="f23" fmla="val f21"/>
              <a:gd name="f24" fmla="*/ f6 f19 1"/>
              <a:gd name="f25" fmla="+- f23 0 f6"/>
              <a:gd name="f26" fmla="+- f22 0 f6"/>
              <a:gd name="f27" fmla="*/ f22 f19 1"/>
              <a:gd name="f28" fmla="*/ f23 f19 1"/>
              <a:gd name="f29" fmla="min f26 f25"/>
              <a:gd name="f30" fmla="*/ f29 f8 1"/>
              <a:gd name="f31" fmla="*/ f30 1 100000"/>
              <a:gd name="f32" fmla="+- f22 0 f31"/>
              <a:gd name="f33" fmla="+- f23 0 f31"/>
              <a:gd name="f34" fmla="*/ f31 70711 1"/>
              <a:gd name="f35" fmla="*/ f31 f19 1"/>
              <a:gd name="f36" fmla="*/ f34 1 100000"/>
              <a:gd name="f37" fmla="*/ f32 f19 1"/>
              <a:gd name="f38" fmla="*/ f33 f19 1"/>
              <a:gd name="f39" fmla="+- f22 0 f36"/>
              <a:gd name="f40" fmla="+- f23 0 f36"/>
              <a:gd name="f41" fmla="*/ f36 f19 1"/>
              <a:gd name="f42" fmla="*/ f39 f19 1"/>
              <a:gd name="f43" fmla="*/ f40 f19 1"/>
            </a:gdLst>
            <a:ahLst/>
            <a:cxnLst>
              <a:cxn ang="3cd4">
                <a:pos x="hc" y="t"/>
              </a:cxn>
              <a:cxn ang="0">
                <a:pos x="r" y="vc"/>
              </a:cxn>
              <a:cxn ang="cd4">
                <a:pos x="hc" y="b"/>
              </a:cxn>
              <a:cxn ang="cd2">
                <a:pos x="l" y="vc"/>
              </a:cxn>
            </a:cxnLst>
            <a:rect l="f41" t="f41" r="f42" b="f43"/>
            <a:pathLst>
              <a:path>
                <a:moveTo>
                  <a:pt x="f24" y="f35"/>
                </a:moveTo>
                <a:arcTo wR="f35" hR="f35" stAng="f1" swAng="f7"/>
                <a:lnTo>
                  <a:pt x="f37" y="f24"/>
                </a:lnTo>
                <a:arcTo wR="f35" hR="f35" stAng="f0" swAng="f7"/>
                <a:lnTo>
                  <a:pt x="f27" y="f38"/>
                </a:lnTo>
                <a:arcTo wR="f35" hR="f35" stAng="f2" swAng="f7"/>
                <a:lnTo>
                  <a:pt x="f35" y="f28"/>
                </a:lnTo>
                <a:arcTo wR="f35" hR="f35" stAng="f6" swAng="f7"/>
                <a:close/>
              </a:path>
            </a:pathLst>
          </a:custGeom>
          <a:noFill/>
          <a:ln w="9528">
            <a:solidFill>
              <a:srgbClr val="37302A">
                <a:alpha val="17000"/>
              </a:srgbClr>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aramond"/>
            </a:endParaRPr>
          </a:p>
        </p:txBody>
      </p:sp>
      <p:sp>
        <p:nvSpPr>
          <p:cNvPr id="3" name="Title 1"/>
          <p:cNvSpPr txBox="1">
            <a:spLocks noGrp="1"/>
          </p:cNvSpPr>
          <p:nvPr>
            <p:ph type="title"/>
          </p:nvPr>
        </p:nvSpPr>
        <p:spPr>
          <a:xfrm>
            <a:off x="4953003" y="1676396"/>
            <a:ext cx="2819396" cy="599444"/>
          </a:xfrm>
        </p:spPr>
        <p:txBody>
          <a:bodyPr/>
          <a:lstStyle>
            <a:lvl1pPr>
              <a:defRPr sz="1700" b="1" spc="0"/>
            </a:lvl1pPr>
          </a:lstStyle>
          <a:p>
            <a:pPr lvl="0"/>
            <a:r>
              <a:rPr lang="it-IT"/>
              <a:t>Fare clic per modificare lo stile del titolo</a:t>
            </a:r>
            <a:endParaRPr lang="en-US"/>
          </a:p>
        </p:txBody>
      </p:sp>
      <p:sp>
        <p:nvSpPr>
          <p:cNvPr id="4" name="Picture Placeholder 2"/>
          <p:cNvSpPr txBox="1">
            <a:spLocks noGrp="1"/>
          </p:cNvSpPr>
          <p:nvPr>
            <p:ph type="pic" idx="1"/>
          </p:nvPr>
        </p:nvSpPr>
        <p:spPr>
          <a:xfrm>
            <a:off x="1524003" y="1904996"/>
            <a:ext cx="2971800" cy="2971800"/>
          </a:xfrm>
          <a:solidFill>
            <a:srgbClr val="F2F2F2">
              <a:alpha val="35000"/>
            </a:srgbClr>
          </a:solidFill>
        </p:spPr>
        <p:txBody>
          <a:bodyPr anchorCtr="1"/>
          <a:lstStyle>
            <a:lvl1pPr indent="0" algn="ctr">
              <a:buNone/>
              <a:defRPr>
                <a:solidFill>
                  <a:srgbClr val="37302A"/>
                </a:solidFill>
              </a:defRPr>
            </a:lvl1pPr>
          </a:lstStyle>
          <a:p>
            <a:pPr lvl="0"/>
            <a:r>
              <a:rPr lang="it-IT"/>
              <a:t>Fare clic sull'icona per inserire un'immagine</a:t>
            </a:r>
            <a:endParaRPr lang="en-US"/>
          </a:p>
        </p:txBody>
      </p:sp>
      <p:sp>
        <p:nvSpPr>
          <p:cNvPr id="5" name="Text Placeholder 3"/>
          <p:cNvSpPr txBox="1">
            <a:spLocks noGrp="1"/>
          </p:cNvSpPr>
          <p:nvPr>
            <p:ph type="body" idx="2"/>
          </p:nvPr>
        </p:nvSpPr>
        <p:spPr>
          <a:xfrm>
            <a:off x="4953003" y="2276856"/>
            <a:ext cx="2819396" cy="2875275"/>
          </a:xfrm>
        </p:spPr>
        <p:txBody>
          <a:bodyPr anchorCtr="1"/>
          <a:lstStyle>
            <a:lvl1pPr indent="0" algn="ctr">
              <a:spcBef>
                <a:spcPts val="300"/>
              </a:spcBef>
              <a:buNone/>
              <a:defRPr sz="1400"/>
            </a:lvl1pPr>
          </a:lstStyle>
          <a:p>
            <a:pPr lvl="0"/>
            <a:r>
              <a:rPr lang="it-IT"/>
              <a:t>Fare clic per modificare stili del testo dello schema</a:t>
            </a:r>
          </a:p>
        </p:txBody>
      </p:sp>
      <p:sp>
        <p:nvSpPr>
          <p:cNvPr id="6" name="Date Placeholder 4"/>
          <p:cNvSpPr txBox="1">
            <a:spLocks noGrp="1"/>
          </p:cNvSpPr>
          <p:nvPr>
            <p:ph type="dt" sz="half" idx="7"/>
          </p:nvPr>
        </p:nvSpPr>
        <p:spPr/>
        <p:txBody>
          <a:bodyPr/>
          <a:lstStyle>
            <a:lvl1pPr>
              <a:defRPr/>
            </a:lvl1pPr>
          </a:lstStyle>
          <a:p>
            <a:pPr lvl="0"/>
            <a:fld id="{8F937651-ABEB-45A6-8EC5-7C3158C37678}" type="datetime1">
              <a:rPr lang="it-IT"/>
              <a:pPr lvl="0"/>
              <a:t>03/02/2019</a:t>
            </a:fld>
            <a:endParaRPr lang="it-IT"/>
          </a:p>
        </p:txBody>
      </p:sp>
      <p:sp>
        <p:nvSpPr>
          <p:cNvPr id="7" name="Footer Placeholder 5"/>
          <p:cNvSpPr txBox="1">
            <a:spLocks noGrp="1"/>
          </p:cNvSpPr>
          <p:nvPr>
            <p:ph type="ftr" sz="quarter" idx="9"/>
          </p:nvPr>
        </p:nvSpPr>
        <p:spPr/>
        <p:txBody>
          <a:bodyPr/>
          <a:lstStyle>
            <a:lvl1pPr>
              <a:defRPr/>
            </a:lvl1pPr>
          </a:lstStyle>
          <a:p>
            <a:pPr lvl="0"/>
            <a:endParaRPr lang="it-IT"/>
          </a:p>
        </p:txBody>
      </p:sp>
      <p:sp>
        <p:nvSpPr>
          <p:cNvPr id="8" name="Slide Number Placeholder 6"/>
          <p:cNvSpPr txBox="1">
            <a:spLocks noGrp="1"/>
          </p:cNvSpPr>
          <p:nvPr>
            <p:ph type="sldNum" sz="quarter" idx="8"/>
          </p:nvPr>
        </p:nvSpPr>
        <p:spPr/>
        <p:txBody>
          <a:bodyPr/>
          <a:lstStyle>
            <a:lvl1pPr>
              <a:defRPr/>
            </a:lvl1pPr>
          </a:lstStyle>
          <a:p>
            <a:pPr lvl="0"/>
            <a:fld id="{28502EE8-117B-4E6A-8377-742973CB8A6A}" type="slidenum">
              <a:t>‹N›</a:t>
            </a:fld>
            <a:endParaRPr lang="it-IT"/>
          </a:p>
        </p:txBody>
      </p:sp>
    </p:spTree>
    <p:extLst>
      <p:ext uri="{BB962C8B-B14F-4D97-AF65-F5344CB8AC3E}">
        <p14:creationId xmlns:p14="http://schemas.microsoft.com/office/powerpoint/2010/main" val="3554146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window3.png"/>
          <p:cNvPicPr>
            <a:picLocks noChangeAspect="1"/>
          </p:cNvPicPr>
          <p:nvPr/>
        </p:nvPicPr>
        <p:blipFill>
          <a:blip r:embed="rId13"/>
          <a:stretch>
            <a:fillRect/>
          </a:stretch>
        </p:blipFill>
        <p:spPr>
          <a:xfrm>
            <a:off x="0" y="0"/>
            <a:ext cx="9144000" cy="6858000"/>
          </a:xfrm>
          <a:prstGeom prst="rect">
            <a:avLst/>
          </a:prstGeom>
          <a:noFill/>
          <a:ln>
            <a:noFill/>
          </a:ln>
        </p:spPr>
      </p:pic>
      <p:sp>
        <p:nvSpPr>
          <p:cNvPr id="3" name="Title Placeholder 1"/>
          <p:cNvSpPr txBox="1">
            <a:spLocks noGrp="1"/>
          </p:cNvSpPr>
          <p:nvPr>
            <p:ph type="title"/>
          </p:nvPr>
        </p:nvSpPr>
        <p:spPr>
          <a:xfrm>
            <a:off x="1371600" y="1295403"/>
            <a:ext cx="6400800" cy="685800"/>
          </a:xfrm>
          <a:prstGeom prst="rect">
            <a:avLst/>
          </a:prstGeom>
          <a:noFill/>
          <a:ln>
            <a:noFill/>
          </a:ln>
        </p:spPr>
        <p:txBody>
          <a:bodyPr vert="horz" wrap="square" lIns="91440" tIns="45720" rIns="91440" bIns="45720" anchor="b" anchorCtr="1" compatLnSpc="1"/>
          <a:lstStyle/>
          <a:p>
            <a:pPr lvl="0"/>
            <a:r>
              <a:rPr lang="it-IT"/>
              <a:t>Fare clic per modificare lo stile del titolo</a:t>
            </a:r>
            <a:endParaRPr lang="en-US"/>
          </a:p>
        </p:txBody>
      </p:sp>
      <p:sp>
        <p:nvSpPr>
          <p:cNvPr id="4" name="Text Placeholder 2"/>
          <p:cNvSpPr txBox="1">
            <a:spLocks noGrp="1"/>
          </p:cNvSpPr>
          <p:nvPr>
            <p:ph type="body" idx="1"/>
          </p:nvPr>
        </p:nvSpPr>
        <p:spPr>
          <a:xfrm>
            <a:off x="1371600" y="2057400"/>
            <a:ext cx="6400800" cy="3429000"/>
          </a:xfrm>
          <a:prstGeom prst="rect">
            <a:avLst/>
          </a:prstGeom>
          <a:noFill/>
          <a:ln>
            <a:noFill/>
          </a:ln>
        </p:spPr>
        <p:txBody>
          <a:bodyPr vert="horz" wrap="square" lIns="91440" tIns="45720" rIns="91440" bIns="4572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3"/>
          <p:cNvSpPr txBox="1">
            <a:spLocks noGrp="1"/>
          </p:cNvSpPr>
          <p:nvPr>
            <p:ph type="dt" sz="half" idx="2"/>
          </p:nvPr>
        </p:nvSpPr>
        <p:spPr>
          <a:xfrm>
            <a:off x="304796"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it-IT" sz="1100" b="0" i="0" u="none" strike="noStrike" kern="1200" cap="none" spc="0" baseline="0">
                <a:solidFill>
                  <a:srgbClr val="C6BC9C"/>
                </a:solidFill>
                <a:uFillTx/>
                <a:latin typeface="Garamond"/>
              </a:defRPr>
            </a:lvl1pPr>
          </a:lstStyle>
          <a:p>
            <a:pPr lvl="0"/>
            <a:fld id="{4D82D568-79C5-4857-A009-09D311811439}" type="datetime1">
              <a:rPr lang="it-IT"/>
              <a:pPr lvl="0"/>
              <a:t>03/02/2019</a:t>
            </a:fld>
            <a:endParaRPr lang="it-IT"/>
          </a:p>
        </p:txBody>
      </p:sp>
      <p:sp>
        <p:nvSpPr>
          <p:cNvPr id="6" name="Footer Placeholder 4"/>
          <p:cNvSpPr txBox="1">
            <a:spLocks noGrp="1"/>
          </p:cNvSpPr>
          <p:nvPr>
            <p:ph type="ftr" sz="quarter" idx="3"/>
          </p:nvPr>
        </p:nvSpPr>
        <p:spPr>
          <a:xfrm>
            <a:off x="2971800" y="6356351"/>
            <a:ext cx="3200400"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it-IT" sz="1100" b="0" i="0" u="none" strike="noStrike" kern="1200" cap="none" spc="0" baseline="0">
                <a:solidFill>
                  <a:srgbClr val="C6BC9C"/>
                </a:solidFill>
                <a:uFillTx/>
                <a:latin typeface="Garamond"/>
              </a:defRPr>
            </a:lvl1pPr>
          </a:lstStyle>
          <a:p>
            <a:pPr lvl="0"/>
            <a:endParaRPr lang="it-IT"/>
          </a:p>
        </p:txBody>
      </p:sp>
      <p:sp>
        <p:nvSpPr>
          <p:cNvPr id="7" name="Slide Number Placeholder 5"/>
          <p:cNvSpPr txBox="1">
            <a:spLocks noGrp="1"/>
          </p:cNvSpPr>
          <p:nvPr>
            <p:ph type="sldNum" sz="quarter" idx="4"/>
          </p:nvPr>
        </p:nvSpPr>
        <p:spPr>
          <a:xfrm>
            <a:off x="6675120" y="6364224"/>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it-IT" sz="1200" b="1" i="0" u="none" strike="noStrike" kern="1200" cap="none" spc="0" baseline="0">
                <a:solidFill>
                  <a:srgbClr val="C6BC9C"/>
                </a:solidFill>
                <a:uFillTx/>
                <a:latin typeface="Garamond"/>
              </a:defRPr>
            </a:lvl1pPr>
          </a:lstStyle>
          <a:p>
            <a:pPr lvl="0"/>
            <a:fld id="{2AB4C529-4BF4-479C-889B-C40DBBBADC97}"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it-IT" sz="3600" b="0" i="0" u="none" strike="noStrike" kern="1200" cap="all" spc="300" baseline="0">
          <a:solidFill>
            <a:srgbClr val="000000"/>
          </a:solidFill>
          <a:uFillTx/>
          <a:latin typeface="Garamond"/>
        </a:defRPr>
      </a:lvl1pPr>
    </p:titleStyle>
    <p:bodyStyle>
      <a:lvl1pPr marL="0" marR="0" lvl="0" indent="-274320" algn="l" defTabSz="914400" rtl="0" fontAlgn="auto" hangingPunct="1">
        <a:lnSpc>
          <a:spcPct val="150000"/>
        </a:lnSpc>
        <a:spcBef>
          <a:spcPts val="400"/>
        </a:spcBef>
        <a:spcAft>
          <a:spcPts val="0"/>
        </a:spcAft>
        <a:buSzPct val="100000"/>
        <a:buFont typeface="Wingdings" pitchFamily="2"/>
        <a:buChar char="v"/>
        <a:tabLst/>
        <a:defRPr lang="it-IT" sz="1800" b="0" i="0" u="none" strike="noStrike" kern="1200" cap="none" spc="0" baseline="0">
          <a:solidFill>
            <a:srgbClr val="000000"/>
          </a:solidFill>
          <a:uFillTx/>
          <a:latin typeface="Garamond"/>
        </a:defRPr>
      </a:lvl1pPr>
      <a:lvl2pPr marL="742950" marR="0" lvl="1" indent="-228600" algn="l" defTabSz="914400" rtl="0" fontAlgn="auto" hangingPunct="1">
        <a:lnSpc>
          <a:spcPct val="100000"/>
        </a:lnSpc>
        <a:spcBef>
          <a:spcPts val="400"/>
        </a:spcBef>
        <a:spcAft>
          <a:spcPts val="0"/>
        </a:spcAft>
        <a:buSzPct val="100000"/>
        <a:buFont typeface="Arial" pitchFamily="34"/>
        <a:buChar char="•"/>
        <a:tabLst/>
        <a:defRPr lang="it-IT" sz="1600" b="0" i="0" u="none" strike="noStrike" kern="1200" cap="none" spc="0" baseline="0">
          <a:solidFill>
            <a:srgbClr val="000000"/>
          </a:solidFill>
          <a:uFillTx/>
          <a:latin typeface="Garamond"/>
        </a:defRPr>
      </a:lvl2pPr>
      <a:lvl3pPr marL="1143000" marR="0" lvl="2" indent="-228600" algn="l" defTabSz="914400" rtl="0" fontAlgn="auto" hangingPunct="1">
        <a:lnSpc>
          <a:spcPct val="100000"/>
        </a:lnSpc>
        <a:spcBef>
          <a:spcPts val="300"/>
        </a:spcBef>
        <a:spcAft>
          <a:spcPts val="0"/>
        </a:spcAft>
        <a:buSzPct val="100000"/>
        <a:buFont typeface="Arial" pitchFamily="34"/>
        <a:buChar char="•"/>
        <a:tabLst/>
        <a:defRPr lang="it-IT" sz="1400" b="0" i="0" u="none" strike="noStrike" kern="1200" cap="none" spc="0" baseline="0">
          <a:solidFill>
            <a:srgbClr val="000000"/>
          </a:solidFill>
          <a:uFillTx/>
          <a:latin typeface="Garamond"/>
        </a:defRPr>
      </a:lvl3pPr>
      <a:lvl4pPr marL="1600200" marR="0" lvl="3" indent="-228600" algn="l" defTabSz="914400" rtl="0" fontAlgn="auto" hangingPunct="1">
        <a:lnSpc>
          <a:spcPct val="100000"/>
        </a:lnSpc>
        <a:spcBef>
          <a:spcPts val="300"/>
        </a:spcBef>
        <a:spcAft>
          <a:spcPts val="0"/>
        </a:spcAft>
        <a:buSzPct val="100000"/>
        <a:buFont typeface="Arial" pitchFamily="34"/>
        <a:buChar char="•"/>
        <a:tabLst/>
        <a:defRPr lang="it-IT" sz="1400" b="0" i="0" u="none" strike="noStrike" kern="1200" cap="none" spc="0" baseline="0">
          <a:solidFill>
            <a:srgbClr val="000000"/>
          </a:solidFill>
          <a:uFillTx/>
          <a:latin typeface="Garamond"/>
        </a:defRPr>
      </a:lvl4pPr>
      <a:lvl5pPr marL="2057400" marR="0" lvl="4" indent="-228600" algn="l" defTabSz="914400" rtl="0" fontAlgn="auto" hangingPunct="1">
        <a:lnSpc>
          <a:spcPct val="100000"/>
        </a:lnSpc>
        <a:spcBef>
          <a:spcPts val="300"/>
        </a:spcBef>
        <a:spcAft>
          <a:spcPts val="0"/>
        </a:spcAft>
        <a:buSzPct val="100000"/>
        <a:buFont typeface="Arial" pitchFamily="34"/>
        <a:buChar char="•"/>
        <a:tabLst/>
        <a:defRPr lang="it-IT" sz="1400" b="0" i="0" u="none" strike="noStrike" kern="1200" cap="none" spc="0" baseline="0">
          <a:solidFill>
            <a:srgbClr val="000000"/>
          </a:solidFill>
          <a:uFillTx/>
          <a:latin typeface="Garamond"/>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olo 1"/>
          <p:cNvSpPr txBox="1">
            <a:spLocks noGrp="1"/>
          </p:cNvSpPr>
          <p:nvPr>
            <p:ph type="ctrTitle"/>
          </p:nvPr>
        </p:nvSpPr>
        <p:spPr>
          <a:xfrm>
            <a:off x="827586" y="1340766"/>
            <a:ext cx="7772400" cy="1584170"/>
          </a:xfrm>
        </p:spPr>
        <p:txBody>
          <a:bodyPr/>
          <a:lstStyle/>
          <a:p>
            <a:pPr lvl="0"/>
            <a:r>
              <a:rPr lang="it-IT"/>
              <a:t>Leonardo Da Vinci and his inventions</a:t>
            </a:r>
          </a:p>
        </p:txBody>
      </p:sp>
      <p:sp>
        <p:nvSpPr>
          <p:cNvPr id="3" name="Sottotitolo 2"/>
          <p:cNvSpPr txBox="1">
            <a:spLocks noGrp="1"/>
          </p:cNvSpPr>
          <p:nvPr>
            <p:ph type="subTitle" idx="1"/>
          </p:nvPr>
        </p:nvSpPr>
        <p:spPr>
          <a:xfrm>
            <a:off x="1371600" y="3789035"/>
            <a:ext cx="6400800" cy="1512170"/>
          </a:xfrm>
        </p:spPr>
        <p:txBody>
          <a:bodyPr/>
          <a:lstStyle/>
          <a:p>
            <a:pPr lvl="0"/>
            <a:r>
              <a:rPr lang="it-IT"/>
              <a:t>Work of Lucia Gattullo, Mattia Magrone and Giorgia Lobosco</a:t>
            </a:r>
          </a:p>
          <a:p>
            <a:pPr lvl="0"/>
            <a:r>
              <a:rPr lang="it-IT"/>
              <a:t>Class 5°D</a:t>
            </a:r>
          </a:p>
          <a:p>
            <a:pPr lvl="0"/>
            <a:r>
              <a:rPr lang="it-IT"/>
              <a:t>school : Bartolo di Terlizzi</a:t>
            </a:r>
          </a:p>
        </p:txBody>
      </p:sp>
    </p:spTree>
  </p:cSld>
  <p:clrMapOvr>
    <a:masterClrMapping/>
  </p:clrMapOvr>
  <p:transition spd="slow" advTm="1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403649" y="692694"/>
            <a:ext cx="6400800" cy="1295403"/>
          </a:xfrm>
        </p:spPr>
        <p:txBody>
          <a:bodyPr/>
          <a:lstStyle/>
          <a:p>
            <a:pPr lvl="0"/>
            <a:r>
              <a:rPr lang="it-IT"/>
              <a:t>The end</a:t>
            </a:r>
          </a:p>
        </p:txBody>
      </p:sp>
      <p:sp>
        <p:nvSpPr>
          <p:cNvPr id="3" name="Sottotitolo 2"/>
          <p:cNvSpPr txBox="1">
            <a:spLocks noGrp="1"/>
          </p:cNvSpPr>
          <p:nvPr>
            <p:ph type="subTitle" idx="1"/>
          </p:nvPr>
        </p:nvSpPr>
        <p:spPr>
          <a:xfrm>
            <a:off x="1475658" y="2420892"/>
            <a:ext cx="6400800" cy="761996"/>
          </a:xfrm>
        </p:spPr>
        <p:txBody>
          <a:bodyPr/>
          <a:lstStyle/>
          <a:p>
            <a:pPr lvl="0"/>
            <a:r>
              <a:rPr lang="it-IT" sz="3200"/>
              <a:t>thanks for watching</a:t>
            </a:r>
          </a:p>
        </p:txBody>
      </p:sp>
      <p:pic>
        <p:nvPicPr>
          <p:cNvPr id="4" name="Picture 2"/>
          <p:cNvPicPr>
            <a:picLocks noChangeAspect="1"/>
          </p:cNvPicPr>
          <p:nvPr/>
        </p:nvPicPr>
        <p:blipFill>
          <a:blip r:embed="rId2"/>
          <a:srcRect/>
          <a:stretch>
            <a:fillRect/>
          </a:stretch>
        </p:blipFill>
        <p:spPr>
          <a:xfrm>
            <a:off x="3197419" y="3645026"/>
            <a:ext cx="2905762" cy="1944215"/>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olo 1"/>
          <p:cNvSpPr txBox="1">
            <a:spLocks noGrp="1"/>
          </p:cNvSpPr>
          <p:nvPr>
            <p:ph type="ctrTitle"/>
          </p:nvPr>
        </p:nvSpPr>
        <p:spPr/>
        <p:txBody>
          <a:bodyPr/>
          <a:lstStyle/>
          <a:p>
            <a:pPr lvl="0"/>
            <a:r>
              <a:rPr lang="it-IT"/>
              <a:t>One scientist best italian</a:t>
            </a:r>
          </a:p>
        </p:txBody>
      </p:sp>
      <p:sp>
        <p:nvSpPr>
          <p:cNvPr id="3" name="Sottotitolo 2"/>
          <p:cNvSpPr txBox="1">
            <a:spLocks noGrp="1"/>
          </p:cNvSpPr>
          <p:nvPr>
            <p:ph type="subTitle" idx="1"/>
          </p:nvPr>
        </p:nvSpPr>
        <p:spPr>
          <a:xfrm>
            <a:off x="3203847" y="3429000"/>
            <a:ext cx="4600602" cy="1440161"/>
          </a:xfrm>
        </p:spPr>
        <p:txBody>
          <a:bodyPr/>
          <a:lstStyle/>
          <a:p>
            <a:pPr lvl="0"/>
            <a:r>
              <a:rPr lang="it-IT" sz="2800"/>
              <a:t>Leonardo Da Vinci was a big artist and scientist</a:t>
            </a:r>
          </a:p>
        </p:txBody>
      </p:sp>
      <p:pic>
        <p:nvPicPr>
          <p:cNvPr id="4" name="Immagine 3"/>
          <p:cNvPicPr>
            <a:picLocks noChangeAspect="1"/>
          </p:cNvPicPr>
          <p:nvPr/>
        </p:nvPicPr>
        <p:blipFill>
          <a:blip r:embed="rId2"/>
          <a:stretch>
            <a:fillRect/>
          </a:stretch>
        </p:blipFill>
        <p:spPr>
          <a:xfrm>
            <a:off x="1043604" y="3645026"/>
            <a:ext cx="2095503" cy="1943100"/>
          </a:xfrm>
          <a:prstGeom prst="rect">
            <a:avLst/>
          </a:prstGeom>
          <a:noFill/>
          <a:ln>
            <a:noFill/>
          </a:ln>
        </p:spPr>
      </p:pic>
    </p:spTree>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olo 1"/>
          <p:cNvSpPr txBox="1">
            <a:spLocks noGrp="1"/>
          </p:cNvSpPr>
          <p:nvPr>
            <p:ph type="title"/>
          </p:nvPr>
        </p:nvSpPr>
        <p:spPr>
          <a:xfrm>
            <a:off x="1403649" y="1844820"/>
            <a:ext cx="6400800" cy="685800"/>
          </a:xfrm>
        </p:spPr>
        <p:txBody>
          <a:bodyPr/>
          <a:lstStyle/>
          <a:p>
            <a:pPr lvl="0"/>
            <a:r>
              <a:rPr lang="it-IT" sz="3200"/>
              <a:t>Leonardo da vinci’ s life</a:t>
            </a:r>
            <a:br>
              <a:rPr lang="it-IT" sz="3200"/>
            </a:br>
            <a:endParaRPr lang="it-IT" sz="3200"/>
          </a:p>
        </p:txBody>
      </p:sp>
      <p:sp>
        <p:nvSpPr>
          <p:cNvPr id="3" name="Segnaposto contenuto 2"/>
          <p:cNvSpPr txBox="1">
            <a:spLocks noGrp="1"/>
          </p:cNvSpPr>
          <p:nvPr>
            <p:ph idx="1"/>
          </p:nvPr>
        </p:nvSpPr>
        <p:spPr>
          <a:xfrm>
            <a:off x="1259631" y="2204865"/>
            <a:ext cx="6400800" cy="3168350"/>
          </a:xfrm>
        </p:spPr>
        <p:txBody>
          <a:bodyPr/>
          <a:lstStyle/>
          <a:p>
            <a:pPr lvl="0"/>
            <a:r>
              <a:rPr lang="it-IT"/>
              <a:t>He was born the 15 TH april 1452 to Anchiano </a:t>
            </a:r>
          </a:p>
          <a:p>
            <a:pPr lvl="0"/>
            <a:r>
              <a:rPr lang="it-IT"/>
              <a:t>He was deade the 2 ND may 1519 to Amboise</a:t>
            </a:r>
          </a:p>
        </p:txBody>
      </p:sp>
      <p:pic>
        <p:nvPicPr>
          <p:cNvPr id="4" name="Immagine 4"/>
          <p:cNvPicPr>
            <a:picLocks noChangeAspect="1"/>
          </p:cNvPicPr>
          <p:nvPr/>
        </p:nvPicPr>
        <p:blipFill>
          <a:blip r:embed="rId2"/>
          <a:stretch>
            <a:fillRect/>
          </a:stretch>
        </p:blipFill>
        <p:spPr>
          <a:xfrm>
            <a:off x="2051721" y="3789035"/>
            <a:ext cx="1947754" cy="1296143"/>
          </a:xfrm>
          <a:prstGeom prst="rect">
            <a:avLst/>
          </a:prstGeom>
          <a:noFill/>
          <a:ln>
            <a:noFill/>
          </a:ln>
        </p:spPr>
      </p:pic>
      <p:pic>
        <p:nvPicPr>
          <p:cNvPr id="5" name="Immagine 4"/>
          <p:cNvPicPr>
            <a:picLocks noChangeAspect="1"/>
          </p:cNvPicPr>
          <p:nvPr/>
        </p:nvPicPr>
        <p:blipFill>
          <a:blip r:embed="rId3"/>
          <a:stretch>
            <a:fillRect/>
          </a:stretch>
        </p:blipFill>
        <p:spPr>
          <a:xfrm>
            <a:off x="5940152" y="2636910"/>
            <a:ext cx="2232251" cy="2736305"/>
          </a:xfrm>
          <a:prstGeom prst="rect">
            <a:avLst/>
          </a:prstGeom>
          <a:noFill/>
          <a:ln>
            <a:noFill/>
          </a:ln>
        </p:spPr>
      </p:pic>
    </p:spTree>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p:stCondLst>
                                            <p:cond delay="0"/>
                                          </p:stCondLst>
                                        </p:cTn>
                                        <p:tgtEl>
                                          <p:spTgt spid="5"/>
                                        </p:tgtEl>
                                        <p:attrNameLst>
                                          <p:attrName>ppt_y</p:attrName>
                                        </p:attrNameLst>
                                      </p:cBhvr>
                                      <p:tavLst>
                                        <p:tav tm="0" fmla="#ppt_y-sin(pi*$)/3">
                                          <p:val>
                                            <p:strVal val="0,5"/>
                                          </p:val>
                                        </p:tav>
                                        <p:tav tm="100000">
                                          <p:val>
                                            <p:strVal val="1"/>
                                          </p:val>
                                        </p:tav>
                                      </p:tavLst>
                                    </p:anim>
                                    <p:anim calcmode="lin" valueType="num">
                                      <p:cBhvr>
                                        <p:cTn id="22" dur="664">
                                          <p:stCondLst>
                                            <p:cond delay="664"/>
                                          </p:stCondLst>
                                        </p:cTn>
                                        <p:tgtEl>
                                          <p:spTgt spid="5"/>
                                        </p:tgtEl>
                                        <p:attrNameLst>
                                          <p:attrName>ppt_y</p:attrName>
                                        </p:attrNameLst>
                                      </p:cBhvr>
                                      <p:tavLst>
                                        <p:tav tm="0" fmla="#ppt_y-sin(pi*$)/9">
                                          <p:val>
                                            <p:strVal val="0"/>
                                          </p:val>
                                        </p:tav>
                                        <p:tav tm="100000">
                                          <p:val>
                                            <p:strVal val="1"/>
                                          </p:val>
                                        </p:tav>
                                      </p:tavLst>
                                    </p:anim>
                                    <p:anim calcmode="lin" valueType="num">
                                      <p:cBhvr>
                                        <p:cTn id="23" dur="332">
                                          <p:stCondLst>
                                            <p:cond delay="1324"/>
                                          </p:stCondLst>
                                        </p:cTn>
                                        <p:tgtEl>
                                          <p:spTgt spid="5"/>
                                        </p:tgtEl>
                                        <p:attrNameLst>
                                          <p:attrName>ppt_y</p:attrName>
                                        </p:attrNameLst>
                                      </p:cBhvr>
                                      <p:tavLst>
                                        <p:tav tm="0" fmla="#ppt_y-sin(pi*$)/27">
                                          <p:val>
                                            <p:strVal val="0"/>
                                          </p:val>
                                        </p:tav>
                                        <p:tav tm="100000">
                                          <p:val>
                                            <p:strVal val="1"/>
                                          </p:val>
                                        </p:tav>
                                      </p:tavLst>
                                    </p:anim>
                                    <p:anim calcmode="lin" valueType="num">
                                      <p:cBhvr>
                                        <p:cTn id="24" dur="164">
                                          <p:stCondLst>
                                            <p:cond delay="1656"/>
                                          </p:stCondLst>
                                        </p:cTn>
                                        <p:tgtEl>
                                          <p:spTgt spid="5"/>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20564"/>
            <a:ext cx="9144000" cy="6844823"/>
          </a:xfrm>
          <a:prstGeom prst="rect">
            <a:avLst/>
          </a:prstGeom>
          <a:noFill/>
          <a:ln>
            <a:noFill/>
          </a:ln>
        </p:spPr>
      </p:pic>
      <p:sp>
        <p:nvSpPr>
          <p:cNvPr id="3" name="Titolo 1"/>
          <p:cNvSpPr txBox="1">
            <a:spLocks noGrp="1"/>
          </p:cNvSpPr>
          <p:nvPr>
            <p:ph type="title"/>
          </p:nvPr>
        </p:nvSpPr>
        <p:spPr>
          <a:xfrm>
            <a:off x="1547667" y="1268757"/>
            <a:ext cx="6440759" cy="712445"/>
          </a:xfrm>
        </p:spPr>
        <p:txBody>
          <a:bodyPr/>
          <a:lstStyle/>
          <a:p>
            <a:pPr lvl="0"/>
            <a:r>
              <a:rPr lang="it-IT" sz="2800" b="1" i="1">
                <a:solidFill>
                  <a:srgbClr val="FF0000"/>
                </a:solidFill>
              </a:rPr>
              <a:t>biography</a:t>
            </a:r>
          </a:p>
        </p:txBody>
      </p:sp>
      <p:sp>
        <p:nvSpPr>
          <p:cNvPr id="4" name="Segnaposto contenuto 2"/>
          <p:cNvSpPr txBox="1">
            <a:spLocks noGrp="1"/>
          </p:cNvSpPr>
          <p:nvPr>
            <p:ph idx="1"/>
          </p:nvPr>
        </p:nvSpPr>
        <p:spPr>
          <a:xfrm>
            <a:off x="1371600" y="2438403"/>
            <a:ext cx="6400800" cy="3366857"/>
          </a:xfrm>
        </p:spPr>
        <p:txBody>
          <a:bodyPr/>
          <a:lstStyle/>
          <a:p>
            <a:pPr lvl="0"/>
            <a:r>
              <a:rPr lang="en-US">
                <a:solidFill>
                  <a:srgbClr val="FFFFFF"/>
                </a:solidFill>
              </a:rPr>
              <a:t>On 23 April 1519 he wrote his will before the notary Guglielmo Boreau, in the presence of five witnesses and of the inseparable Francesco Melzi: he wished to be buried in the church of San Fiorentino, with a funeral ceremony accompanied by chaplains and minor friars, as well as from sixty poor, each holding a torch; he requested the celebration of three solemn masses, with deacon and subdeacon, and of thirty "low" masses, in San Gregorio, in Saint-Denis and in the church of the Franciscans.</a:t>
            </a:r>
            <a:endParaRPr lang="it-IT">
              <a:solidFill>
                <a:srgbClr val="FFFF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3"/>
                                        </p:tgtEl>
                                        <p:attrNameLst>
                                          <p:attrName>ppt_y</p:attrName>
                                        </p:attrNameLst>
                                      </p:cBhvr>
                                      <p:tavLst>
                                        <p:tav tm="0" fmla="#ppt_y-sin(pi*$)/3">
                                          <p:val>
                                            <p:strVal val="0,5"/>
                                          </p:val>
                                        </p:tav>
                                        <p:tav tm="100000">
                                          <p:val>
                                            <p:strVal val="1"/>
                                          </p:val>
                                        </p:tav>
                                      </p:tavLst>
                                    </p:anim>
                                    <p:anim calcmode="lin" valueType="num">
                                      <p:cBhvr>
                                        <p:cTn id="10" dur="664">
                                          <p:stCondLst>
                                            <p:cond delay="664"/>
                                          </p:stCondLst>
                                        </p:cTn>
                                        <p:tgtEl>
                                          <p:spTgt spid="3"/>
                                        </p:tgtEl>
                                        <p:attrNameLst>
                                          <p:attrName>ppt_y</p:attrName>
                                        </p:attrNameLst>
                                      </p:cBhvr>
                                      <p:tavLst>
                                        <p:tav tm="0" fmla="#ppt_y-sin(pi*$)/9">
                                          <p:val>
                                            <p:strVal val="0"/>
                                          </p:val>
                                        </p:tav>
                                        <p:tav tm="100000">
                                          <p:val>
                                            <p:strVal val="1"/>
                                          </p:val>
                                        </p:tav>
                                      </p:tavLst>
                                    </p:anim>
                                    <p:anim calcmode="lin" valueType="num">
                                      <p:cBhvr>
                                        <p:cTn id="11" dur="332">
                                          <p:stCondLst>
                                            <p:cond delay="1324"/>
                                          </p:stCondLst>
                                        </p:cTn>
                                        <p:tgtEl>
                                          <p:spTgt spid="3"/>
                                        </p:tgtEl>
                                        <p:attrNameLst>
                                          <p:attrName>ppt_y</p:attrName>
                                        </p:attrNameLst>
                                      </p:cBhvr>
                                      <p:tavLst>
                                        <p:tav tm="0" fmla="#ppt_y-sin(pi*$)/27">
                                          <p:val>
                                            <p:strVal val="0"/>
                                          </p:val>
                                        </p:tav>
                                        <p:tav tm="100000">
                                          <p:val>
                                            <p:strVal val="1"/>
                                          </p:val>
                                        </p:tav>
                                      </p:tavLst>
                                    </p:anim>
                                    <p:anim calcmode="lin" valueType="num">
                                      <p:cBhvr>
                                        <p:cTn id="12" dur="164">
                                          <p:stCondLst>
                                            <p:cond delay="1656"/>
                                          </p:stCondLst>
                                        </p:cTn>
                                        <p:tgtEl>
                                          <p:spTgt spid="3"/>
                                        </p:tgtEl>
                                        <p:attrNameLst>
                                          <p:attrName>ppt_y</p:attrName>
                                        </p:attrNameLst>
                                      </p:cBhvr>
                                      <p:tavLst>
                                        <p:tav tm="0" fmla="#ppt_y-sin(pi*$)/81">
                                          <p:val>
                                            <p:strVal val="0"/>
                                          </p:val>
                                        </p:tav>
                                        <p:tav tm="100000">
                                          <p:val>
                                            <p:strVal val="1"/>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80">
                                          <p:stCondLst>
                                            <p:cond delay="0"/>
                                          </p:stCondLst>
                                        </p:cTn>
                                        <p:tgtEl>
                                          <p:spTgt spid="4">
                                            <p:txEl>
                                              <p:pRg st="0" end="0"/>
                                            </p:txEl>
                                          </p:spTgt>
                                        </p:tgtEl>
                                      </p:cBhvr>
                                    </p:animEffect>
                                    <p:anim calcmode="lin" valueType="num">
                                      <p:cBhvr>
                                        <p:cTn id="18" dur="1822">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9" dur="664">
                                          <p:stCondLst>
                                            <p:cond delay="0"/>
                                          </p:stCondLst>
                                        </p:cTn>
                                        <p:tgtEl>
                                          <p:spTgt spid="4">
                                            <p:txEl>
                                              <p:pRg st="0" end="0"/>
                                            </p:txEl>
                                          </p:spTgt>
                                        </p:tgtEl>
                                        <p:attrNameLst>
                                          <p:attrName>ppt_y</p:attrName>
                                        </p:attrNameLst>
                                      </p:cBhvr>
                                      <p:tavLst>
                                        <p:tav tm="0" fmla="#ppt_y-sin(pi*$)/3">
                                          <p:val>
                                            <p:strVal val="0,5"/>
                                          </p:val>
                                        </p:tav>
                                        <p:tav tm="100000">
                                          <p:val>
                                            <p:strVal val="1"/>
                                          </p:val>
                                        </p:tav>
                                      </p:tavLst>
                                    </p:anim>
                                    <p:anim calcmode="lin" valueType="num">
                                      <p:cBhvr>
                                        <p:cTn id="20" dur="664">
                                          <p:stCondLst>
                                            <p:cond delay="664"/>
                                          </p:stCondLst>
                                        </p:cTn>
                                        <p:tgtEl>
                                          <p:spTgt spid="4">
                                            <p:txEl>
                                              <p:pRg st="0" end="0"/>
                                            </p:txEl>
                                          </p:spTgt>
                                        </p:tgtEl>
                                        <p:attrNameLst>
                                          <p:attrName>ppt_y</p:attrName>
                                        </p:attrNameLst>
                                      </p:cBhvr>
                                      <p:tavLst>
                                        <p:tav tm="0" fmla="#ppt_y-sin(pi*$)/9">
                                          <p:val>
                                            <p:strVal val="0"/>
                                          </p:val>
                                        </p:tav>
                                        <p:tav tm="100000">
                                          <p:val>
                                            <p:strVal val="1"/>
                                          </p:val>
                                        </p:tav>
                                      </p:tavLst>
                                    </p:anim>
                                    <p:anim calcmode="lin" valueType="num">
                                      <p:cBhvr>
                                        <p:cTn id="21" dur="332">
                                          <p:stCondLst>
                                            <p:cond delay="1324"/>
                                          </p:stCondLst>
                                        </p:cTn>
                                        <p:tgtEl>
                                          <p:spTgt spid="4">
                                            <p:txEl>
                                              <p:pRg st="0" end="0"/>
                                            </p:txEl>
                                          </p:spTgt>
                                        </p:tgtEl>
                                        <p:attrNameLst>
                                          <p:attrName>ppt_y</p:attrName>
                                        </p:attrNameLst>
                                      </p:cBhvr>
                                      <p:tavLst>
                                        <p:tav tm="0" fmla="#ppt_y-sin(pi*$)/27">
                                          <p:val>
                                            <p:strVal val="0"/>
                                          </p:val>
                                        </p:tav>
                                        <p:tav tm="100000">
                                          <p:val>
                                            <p:strVal val="1"/>
                                          </p:val>
                                        </p:tav>
                                      </p:tavLst>
                                    </p:anim>
                                    <p:anim calcmode="lin" valueType="num">
                                      <p:cBhvr>
                                        <p:cTn id="22" dur="164">
                                          <p:stCondLst>
                                            <p:cond delay="1656"/>
                                          </p:stCondLst>
                                        </p:cTn>
                                        <p:tgtEl>
                                          <p:spTgt spid="4">
                                            <p:txEl>
                                              <p:pRg st="0" end="0"/>
                                            </p:txEl>
                                          </p:spTgt>
                                        </p:tgtEl>
                                        <p:attrNameLst>
                                          <p:attrName>ppt_y</p:attrName>
                                        </p:attrNameLst>
                                      </p:cBhvr>
                                      <p:tavLst>
                                        <p:tav tm="0" fmla="#ppt_y-sin(pi*$)/81">
                                          <p:val>
                                            <p:strVal val="0"/>
                                          </p:val>
                                        </p:tav>
                                        <p:tav tm="100000">
                                          <p:val>
                                            <p:strVal val="1"/>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1" nodeType="clickEffect">
                                  <p:stCondLst>
                                    <p:cond delay="0"/>
                                  </p:stCondLst>
                                  <p:childTnLst>
                                    <p:animEffect transition="out" filter="wipe(down)">
                                      <p:cBhvr>
                                        <p:cTn id="26" dur="180" accel="50000">
                                          <p:stCondLst>
                                            <p:cond delay="1820"/>
                                          </p:stCondLst>
                                        </p:cTn>
                                        <p:tgtEl>
                                          <p:spTgt spid="3"/>
                                        </p:tgtEl>
                                      </p:cBhvr>
                                    </p:animEffect>
                                    <p:anim calcmode="lin" valueType="num">
                                      <p:cBhvr>
                                        <p:cTn id="27" dur="1822">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29" dur="664">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3"/>
                                        </p:tgtEl>
                                        <p:attrNameLst>
                                          <p:attrName>ppt_y</p:attrName>
                                        </p:attrNameLst>
                                      </p:cBhvr>
                                      <p:tavLst>
                                        <p:tav tm="0">
                                          <p:val>
                                            <p:strVal val="#ppt_y"/>
                                          </p:val>
                                        </p:tav>
                                        <p:tav tm="100000">
                                          <p:val>
                                            <p:strVal val="#ppt_y+#ppt_h"/>
                                          </p:val>
                                        </p:tav>
                                      </p:tavLst>
                                    </p:anim>
                                    <p:set>
                                      <p:cBhvr>
                                        <p:cTn id="34" dur="1" fill="hold">
                                          <p:stCondLst>
                                            <p:cond delay="199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5" presetClass="exit" presetSubtype="0" fill="hold" grpId="1" nodeType="clickEffect">
                                  <p:stCondLst>
                                    <p:cond delay="0"/>
                                  </p:stCondLst>
                                  <p:childTnLst>
                                    <p:anim calcmode="lin" valueType="num">
                                      <p:cBhvr>
                                        <p:cTn id="38" dur="1000"/>
                                        <p:tgtEl>
                                          <p:spTgt spid="4">
                                            <p:txEl>
                                              <p:pRg st="0" end="0"/>
                                            </p:txEl>
                                          </p:spTgt>
                                        </p:tgtEl>
                                        <p:attrNameLst>
                                          <p:attrName>ppt_w</p:attrName>
                                        </p:attrNameLst>
                                      </p:cBhvr>
                                      <p:tavLst>
                                        <p:tav tm="0">
                                          <p:val>
                                            <p:strVal val="#ppt_w"/>
                                          </p:val>
                                        </p:tav>
                                        <p:tav tm="100000">
                                          <p:val>
                                            <p:strVal val="#ppt_w*0.70"/>
                                          </p:val>
                                        </p:tav>
                                      </p:tavLst>
                                    </p:anim>
                                    <p:anim calcmode="lin" valueType="num">
                                      <p:cBhvr>
                                        <p:cTn id="39" dur="1000"/>
                                        <p:tgtEl>
                                          <p:spTgt spid="4">
                                            <p:txEl>
                                              <p:pRg st="0" end="0"/>
                                            </p:txEl>
                                          </p:spTgt>
                                        </p:tgtEl>
                                        <p:attrNameLst>
                                          <p:attrName>ppt_h</p:attrName>
                                        </p:attrNameLst>
                                      </p:cBhvr>
                                      <p:tavLst>
                                        <p:tav tm="0">
                                          <p:val>
                                            <p:strVal val="#ppt_h"/>
                                          </p:val>
                                        </p:tav>
                                        <p:tav tm="100000">
                                          <p:val>
                                            <p:strVal val="#ppt_h"/>
                                          </p:val>
                                        </p:tav>
                                      </p:tavLst>
                                    </p:anim>
                                    <p:animEffect transition="out" filter="fade">
                                      <p:cBhvr>
                                        <p:cTn id="40" dur="1000"/>
                                        <p:tgtEl>
                                          <p:spTgt spid="4">
                                            <p:txEl>
                                              <p:pRg st="0" end="0"/>
                                            </p:txEl>
                                          </p:spTgt>
                                        </p:tgtEl>
                                      </p:cBhvr>
                                    </p:animEffect>
                                    <p:set>
                                      <p:cBhvr>
                                        <p:cTn id="41"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p:bldP spid="4"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ttangolo 1"/>
          <p:cNvSpPr/>
          <p:nvPr/>
        </p:nvSpPr>
        <p:spPr>
          <a:xfrm>
            <a:off x="1043604" y="1052739"/>
            <a:ext cx="4572000" cy="2585323"/>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smtClean="0">
                <a:solidFill>
                  <a:srgbClr val="000000"/>
                </a:solidFill>
                <a:uFillTx/>
                <a:latin typeface="Calibri"/>
              </a:rPr>
              <a:t>He</a:t>
            </a:r>
            <a:r>
              <a:rPr lang="en-US" sz="1800" b="0" i="0" u="none" strike="noStrike" kern="1200" cap="none" spc="0" dirty="0" smtClean="0">
                <a:solidFill>
                  <a:srgbClr val="000000"/>
                </a:solidFill>
                <a:uFillTx/>
                <a:latin typeface="Calibri"/>
              </a:rPr>
              <a:t> </a:t>
            </a:r>
            <a:r>
              <a:rPr lang="en-US" sz="1800" b="0" i="0" u="none" strike="noStrike" kern="1200" cap="none" spc="0" baseline="0" dirty="0" smtClean="0">
                <a:solidFill>
                  <a:srgbClr val="000000"/>
                </a:solidFill>
                <a:uFillTx/>
                <a:latin typeface="Calibri"/>
              </a:rPr>
              <a:t>lived </a:t>
            </a:r>
            <a:r>
              <a:rPr lang="en-US" sz="1800" b="0" i="0" u="none" strike="noStrike" kern="1200" cap="none" spc="0" baseline="0" dirty="0">
                <a:solidFill>
                  <a:srgbClr val="000000"/>
                </a:solidFill>
                <a:uFillTx/>
                <a:latin typeface="Calibri"/>
              </a:rPr>
              <a:t>in the time of the Renaissance. He is famous for his paintings</a:t>
            </a:r>
            <a:r>
              <a:rPr lang="en-US" sz="1800" b="0" i="0" u="none" strike="noStrike" kern="1200" cap="none" spc="0" baseline="0" dirty="0" smtClean="0">
                <a:solidFill>
                  <a:srgbClr val="000000"/>
                </a:solidFill>
                <a:uFillTx/>
                <a:latin typeface="Calibri"/>
              </a:rPr>
              <a:t>, but </a:t>
            </a:r>
            <a:r>
              <a:rPr lang="en-US" sz="1800" b="0" i="0" u="none" strike="noStrike" kern="1200" cap="none" spc="0" baseline="0" dirty="0">
                <a:solidFill>
                  <a:srgbClr val="000000"/>
                </a:solidFill>
                <a:uFillTx/>
                <a:latin typeface="Calibri"/>
              </a:rPr>
              <a:t>he was also a scientist, mathematician, engineer, inventor, anatomist, sculptor, architect, botanist, musician, and a writer. Leonardo wanted to know everything about nature. He wanted to know how everything worked. He was very good at studying, designing and making all sorts of interesting things.</a:t>
            </a:r>
            <a:endParaRPr lang="it-IT" sz="1800" b="0" i="0" u="none" strike="noStrike" kern="1200" cap="none" spc="0" baseline="0" dirty="0">
              <a:solidFill>
                <a:srgbClr val="000000"/>
              </a:solidFill>
              <a:uFillTx/>
              <a:latin typeface="Calibri"/>
            </a:endParaRPr>
          </a:p>
        </p:txBody>
      </p:sp>
      <p:pic>
        <p:nvPicPr>
          <p:cNvPr id="3" name="Immagine 3"/>
          <p:cNvPicPr>
            <a:picLocks noChangeAspect="1"/>
          </p:cNvPicPr>
          <p:nvPr/>
        </p:nvPicPr>
        <p:blipFill>
          <a:blip r:embed="rId2"/>
          <a:stretch>
            <a:fillRect/>
          </a:stretch>
        </p:blipFill>
        <p:spPr>
          <a:xfrm>
            <a:off x="4083682" y="3690902"/>
            <a:ext cx="3063843" cy="1982117"/>
          </a:xfrm>
          <a:prstGeom prst="rect">
            <a:avLst/>
          </a:prstGeom>
          <a:noFill/>
          <a:ln>
            <a:noFill/>
          </a:ln>
        </p:spPr>
      </p:pic>
    </p:spTree>
  </p:cSld>
  <p:clrMapOvr>
    <a:masterClrMapping/>
  </p:clrMapOvr>
  <p:transition spd="slow" advTm="4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Rettangolo 1"/>
          <p:cNvSpPr/>
          <p:nvPr/>
        </p:nvSpPr>
        <p:spPr>
          <a:xfrm>
            <a:off x="1030821" y="1196748"/>
            <a:ext cx="5256583" cy="424731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Many people think that Leonardo was one of the greatest painters of all time. Other people think that he was the most talented person ever to have lived. The art historian Helen Gardner said that no-one has ever been quite like him because he was interested in so many things that he seems to have had the mind of a giant, and yet what he was like as a person is still a mystery.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Leonardo was born at Vinci which is a small town near Florence, Italy. He was trained to be an artist by the sculptor and painter Verrocchio. He spent most of his life working for rich Italian noblemen. In his last years, he lived in a beautiful home given to him by the King of France. </a:t>
            </a:r>
            <a:endParaRPr lang="it-IT" sz="1800" b="0" i="0" u="none" strike="noStrike" kern="1200" cap="none" spc="0" baseline="0">
              <a:solidFill>
                <a:srgbClr val="000000"/>
              </a:solidFill>
              <a:uFillTx/>
              <a:latin typeface="Calibri"/>
            </a:endParaRPr>
          </a:p>
        </p:txBody>
      </p:sp>
    </p:spTree>
  </p:cSld>
  <p:clrMapOvr>
    <a:masterClrMapping/>
  </p:clrMapOvr>
  <p:transition spd="slow" advTm="4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ttangolo 1"/>
          <p:cNvSpPr/>
          <p:nvPr/>
        </p:nvSpPr>
        <p:spPr>
          <a:xfrm>
            <a:off x="4427981" y="1412775"/>
            <a:ext cx="3635892" cy="3693316"/>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Two of his pictures are among the best-known paintings in the world: the Mona Lisa and The Last Supper. He did many drawings. The best-known drawing is Vitruvian Man. Leonardo was often thinking of new inventions. He kept notebooks with notes and drawings of these ideas. Most of his inventions were never made. Some of his ideas were a helicopter, a tank, a calculator, a parachute, a robot, a telephone, evolution, and solar power.</a:t>
            </a:r>
            <a:endParaRPr lang="it-IT" sz="1800" b="0" i="0" u="none" strike="noStrike" kern="1200" cap="none" spc="0" baseline="0">
              <a:solidFill>
                <a:srgbClr val="000000"/>
              </a:solidFill>
              <a:uFillTx/>
              <a:latin typeface="Calibri"/>
            </a:endParaRPr>
          </a:p>
        </p:txBody>
      </p:sp>
      <p:pic>
        <p:nvPicPr>
          <p:cNvPr id="3" name="Immagine 2"/>
          <p:cNvPicPr>
            <a:picLocks noChangeAspect="1"/>
          </p:cNvPicPr>
          <p:nvPr/>
        </p:nvPicPr>
        <p:blipFill>
          <a:blip r:embed="rId2"/>
          <a:stretch>
            <a:fillRect/>
          </a:stretch>
        </p:blipFill>
        <p:spPr>
          <a:xfrm>
            <a:off x="1115613" y="1732513"/>
            <a:ext cx="2986576" cy="3053839"/>
          </a:xfrm>
          <a:prstGeom prst="rect">
            <a:avLst/>
          </a:prstGeom>
          <a:noFill/>
          <a:ln>
            <a:noFill/>
          </a:ln>
        </p:spPr>
      </p:pic>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olo 2"/>
          <p:cNvSpPr txBox="1">
            <a:spLocks noGrp="1"/>
          </p:cNvSpPr>
          <p:nvPr>
            <p:ph type="title"/>
          </p:nvPr>
        </p:nvSpPr>
        <p:spPr/>
        <p:txBody>
          <a:bodyPr/>
          <a:lstStyle/>
          <a:p>
            <a:pPr lvl="0"/>
            <a:r>
              <a:rPr lang="it-IT"/>
              <a:t>The best paintings</a:t>
            </a:r>
          </a:p>
        </p:txBody>
      </p:sp>
      <p:pic>
        <p:nvPicPr>
          <p:cNvPr id="3" name="Segnaposto contenuto 11"/>
          <p:cNvPicPr>
            <a:picLocks noGrp="1" noChangeAspect="1"/>
          </p:cNvPicPr>
          <p:nvPr>
            <p:ph idx="1"/>
          </p:nvPr>
        </p:nvPicPr>
        <p:blipFill>
          <a:blip r:embed="rId2"/>
          <a:stretch>
            <a:fillRect/>
          </a:stretch>
        </p:blipFill>
        <p:spPr>
          <a:xfrm>
            <a:off x="1331640" y="2996955"/>
            <a:ext cx="3220800" cy="2160242"/>
          </a:xfrm>
        </p:spPr>
      </p:pic>
      <p:pic>
        <p:nvPicPr>
          <p:cNvPr id="4" name="Segnaposto contenuto 13"/>
          <p:cNvPicPr>
            <a:picLocks noGrp="1" noChangeAspect="1"/>
          </p:cNvPicPr>
          <p:nvPr>
            <p:ph idx="2"/>
          </p:nvPr>
        </p:nvPicPr>
        <p:blipFill>
          <a:blip r:embed="rId3"/>
          <a:stretch>
            <a:fillRect/>
          </a:stretch>
        </p:blipFill>
        <p:spPr>
          <a:xfrm>
            <a:off x="4572000" y="2996955"/>
            <a:ext cx="3271064" cy="2160242"/>
          </a:xfrm>
        </p:spPr>
      </p:pic>
    </p:spTree>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olo 2"/>
          <p:cNvSpPr txBox="1">
            <a:spLocks noGrp="1"/>
          </p:cNvSpPr>
          <p:nvPr>
            <p:ph type="title"/>
          </p:nvPr>
        </p:nvSpPr>
        <p:spPr/>
        <p:txBody>
          <a:bodyPr/>
          <a:lstStyle/>
          <a:p>
            <a:pPr lvl="0"/>
            <a:r>
              <a:rPr lang="it-IT"/>
              <a:t>The best inventions</a:t>
            </a:r>
          </a:p>
        </p:txBody>
      </p:sp>
      <p:pic>
        <p:nvPicPr>
          <p:cNvPr id="3" name="Segnaposto contenuto 5"/>
          <p:cNvPicPr>
            <a:picLocks noGrp="1" noChangeAspect="1"/>
          </p:cNvPicPr>
          <p:nvPr>
            <p:ph idx="1"/>
          </p:nvPr>
        </p:nvPicPr>
        <p:blipFill>
          <a:blip r:embed="rId2"/>
          <a:stretch>
            <a:fillRect/>
          </a:stretch>
        </p:blipFill>
        <p:spPr>
          <a:xfrm>
            <a:off x="5076053" y="2492892"/>
            <a:ext cx="2664296" cy="2952332"/>
          </a:xfrm>
        </p:spPr>
      </p:pic>
      <p:pic>
        <p:nvPicPr>
          <p:cNvPr id="4" name="Segnaposto contenuto 5"/>
          <p:cNvPicPr>
            <a:picLocks noGrp="1" noChangeAspect="1"/>
          </p:cNvPicPr>
          <p:nvPr>
            <p:ph idx="2"/>
          </p:nvPr>
        </p:nvPicPr>
        <p:blipFill>
          <a:blip r:embed="rId3"/>
          <a:stretch>
            <a:fillRect/>
          </a:stretch>
        </p:blipFill>
        <p:spPr>
          <a:xfrm>
            <a:off x="1371600" y="2469638"/>
            <a:ext cx="3124203" cy="3061712"/>
          </a:xfrm>
        </p:spPr>
      </p:pic>
    </p:spTree>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ta mo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174</TotalTime>
  <Words>475</Words>
  <Application>Microsoft Office PowerPoint</Application>
  <PresentationFormat>Presentazione su schermo (4:3)</PresentationFormat>
  <Paragraphs>20</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Alta moda</vt:lpstr>
      <vt:lpstr>Leonardo Da Vinci and his inventions</vt:lpstr>
      <vt:lpstr>One scientist best italian</vt:lpstr>
      <vt:lpstr>Leonardo da vinci’ s life </vt:lpstr>
      <vt:lpstr>biography</vt:lpstr>
      <vt:lpstr>Presentazione standard di PowerPoint</vt:lpstr>
      <vt:lpstr>Presentazione standard di PowerPoint</vt:lpstr>
      <vt:lpstr>Presentazione standard di PowerPoint</vt:lpstr>
      <vt:lpstr>The best paintings</vt:lpstr>
      <vt:lpstr>The best inventions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 and his investion</dc:title>
  <dc:creator>Fam. Gattullo</dc:creator>
  <cp:lastModifiedBy>IPPEDICO</cp:lastModifiedBy>
  <cp:revision>15</cp:revision>
  <dcterms:created xsi:type="dcterms:W3CDTF">2019-01-10T12:47:10Z</dcterms:created>
  <dcterms:modified xsi:type="dcterms:W3CDTF">2019-02-03T16:08:03Z</dcterms:modified>
</cp:coreProperties>
</file>