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>
        <p:scale>
          <a:sx n="81" d="100"/>
          <a:sy n="81" d="100"/>
        </p:scale>
        <p:origin x="-258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79D9-C6DB-4281-A65C-CD7C6A0899B4}" type="datetimeFigureOut">
              <a:rPr lang="pl-PL" smtClean="0"/>
              <a:t>2018-10-25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788B7-157E-4EBA-AFD0-63978FE4F2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0806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79D9-C6DB-4281-A65C-CD7C6A0899B4}" type="datetimeFigureOut">
              <a:rPr lang="pl-PL" smtClean="0"/>
              <a:t>2018-10-25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788B7-157E-4EBA-AFD0-63978FE4F2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0375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79D9-C6DB-4281-A65C-CD7C6A0899B4}" type="datetimeFigureOut">
              <a:rPr lang="pl-PL" smtClean="0"/>
              <a:t>2018-10-25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788B7-157E-4EBA-AFD0-63978FE4F2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5980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79D9-C6DB-4281-A65C-CD7C6A0899B4}" type="datetimeFigureOut">
              <a:rPr lang="pl-PL" smtClean="0"/>
              <a:t>2018-10-25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788B7-157E-4EBA-AFD0-63978FE4F2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6224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79D9-C6DB-4281-A65C-CD7C6A0899B4}" type="datetimeFigureOut">
              <a:rPr lang="pl-PL" smtClean="0"/>
              <a:t>2018-10-25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788B7-157E-4EBA-AFD0-63978FE4F2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9066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79D9-C6DB-4281-A65C-CD7C6A0899B4}" type="datetimeFigureOut">
              <a:rPr lang="pl-PL" smtClean="0"/>
              <a:t>2018-10-25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788B7-157E-4EBA-AFD0-63978FE4F2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0940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79D9-C6DB-4281-A65C-CD7C6A0899B4}" type="datetimeFigureOut">
              <a:rPr lang="pl-PL" smtClean="0"/>
              <a:t>2018-10-25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788B7-157E-4EBA-AFD0-63978FE4F2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1094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79D9-C6DB-4281-A65C-CD7C6A0899B4}" type="datetimeFigureOut">
              <a:rPr lang="pl-PL" smtClean="0"/>
              <a:t>2018-10-25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788B7-157E-4EBA-AFD0-63978FE4F2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2717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79D9-C6DB-4281-A65C-CD7C6A0899B4}" type="datetimeFigureOut">
              <a:rPr lang="pl-PL" smtClean="0"/>
              <a:t>2018-10-25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788B7-157E-4EBA-AFD0-63978FE4F2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929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79D9-C6DB-4281-A65C-CD7C6A0899B4}" type="datetimeFigureOut">
              <a:rPr lang="pl-PL" smtClean="0"/>
              <a:t>2018-10-25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788B7-157E-4EBA-AFD0-63978FE4F2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5768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79D9-C6DB-4281-A65C-CD7C6A0899B4}" type="datetimeFigureOut">
              <a:rPr lang="pl-PL" smtClean="0"/>
              <a:t>2018-10-25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788B7-157E-4EBA-AFD0-63978FE4F2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8899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779D9-C6DB-4281-A65C-CD7C6A0899B4}" type="datetimeFigureOut">
              <a:rPr lang="pl-PL" smtClean="0"/>
              <a:t>2018-10-25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788B7-157E-4EBA-AFD0-63978FE4F2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7536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8000" b="1" dirty="0" smtClean="0">
                <a:solidFill>
                  <a:srgbClr val="0070C0"/>
                </a:solidFill>
              </a:rPr>
              <a:t>Wolomin</a:t>
            </a:r>
            <a:endParaRPr lang="pl-PL" sz="8000" b="1" dirty="0">
              <a:solidFill>
                <a:srgbClr val="0070C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i="1" dirty="0" smtClean="0"/>
              <a:t>The most important </a:t>
            </a:r>
            <a:r>
              <a:rPr lang="pl-PL" sz="3200" i="1" dirty="0" err="1" smtClean="0"/>
              <a:t>landmarks</a:t>
            </a:r>
            <a:r>
              <a:rPr lang="en-US" sz="3200" i="1" dirty="0" smtClean="0"/>
              <a:t> </a:t>
            </a:r>
            <a:r>
              <a:rPr lang="pl-PL" sz="3200" i="1" dirty="0" smtClean="0"/>
              <a:t>of Wolomin</a:t>
            </a:r>
            <a:endParaRPr lang="pl-PL" sz="3200" i="1" dirty="0"/>
          </a:p>
        </p:txBody>
      </p:sp>
    </p:spTree>
    <p:extLst>
      <p:ext uri="{BB962C8B-B14F-4D97-AF65-F5344CB8AC3E}">
        <p14:creationId xmlns:p14="http://schemas.microsoft.com/office/powerpoint/2010/main" val="24484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2281" y="987425"/>
            <a:ext cx="4505325" cy="1857376"/>
          </a:xfrm>
        </p:spPr>
        <p:txBody>
          <a:bodyPr>
            <a:noAutofit/>
          </a:bodyPr>
          <a:lstStyle/>
          <a:p>
            <a:pPr algn="ctr"/>
            <a:r>
              <a:rPr lang="pl-PL" sz="4400" b="1" dirty="0" smtClean="0"/>
              <a:t>The bench of the </a:t>
            </a:r>
            <a:r>
              <a:rPr lang="pl-PL" sz="4400" b="1" dirty="0" err="1" smtClean="0"/>
              <a:t>Wolomin</a:t>
            </a:r>
            <a:r>
              <a:rPr lang="pl-PL" sz="4400" b="1" dirty="0" smtClean="0"/>
              <a:t> </a:t>
            </a:r>
            <a:r>
              <a:rPr lang="pl-PL" sz="4400" b="1" dirty="0" err="1" smtClean="0"/>
              <a:t>founder</a:t>
            </a:r>
            <a:r>
              <a:rPr lang="pl-PL" sz="4400" b="1" dirty="0" smtClean="0"/>
              <a:t>, </a:t>
            </a:r>
            <a:r>
              <a:rPr lang="pl-PL" sz="4400" b="1" dirty="0" smtClean="0"/>
              <a:t>Ogrodowa str.</a:t>
            </a:r>
            <a:endParaRPr lang="pl-PL" sz="4400" b="1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58824" y="2924175"/>
            <a:ext cx="3932237" cy="3811588"/>
          </a:xfrm>
        </p:spPr>
        <p:txBody>
          <a:bodyPr>
            <a:normAutofit/>
          </a:bodyPr>
          <a:lstStyle/>
          <a:p>
            <a:r>
              <a:rPr lang="pl-PL" sz="2800" dirty="0" smtClean="0"/>
              <a:t>The </a:t>
            </a:r>
            <a:r>
              <a:rPr lang="pl-PL" sz="2800" dirty="0" err="1"/>
              <a:t>f</a:t>
            </a:r>
            <a:r>
              <a:rPr lang="pl-PL" sz="2800" dirty="0" err="1" smtClean="0"/>
              <a:t>ounder</a:t>
            </a:r>
            <a:r>
              <a:rPr lang="pl-PL" sz="2800" dirty="0" smtClean="0"/>
              <a:t> of </a:t>
            </a:r>
            <a:r>
              <a:rPr lang="pl-PL" sz="2800" dirty="0" err="1" smtClean="0"/>
              <a:t>Wolomin</a:t>
            </a:r>
            <a:r>
              <a:rPr lang="pl-PL" sz="2800" dirty="0" smtClean="0"/>
              <a:t> </a:t>
            </a:r>
            <a:r>
              <a:rPr lang="pl-PL" sz="2800" dirty="0" smtClean="0"/>
              <a:t>wa</a:t>
            </a:r>
            <a:r>
              <a:rPr lang="pl-PL" sz="2800" dirty="0" smtClean="0"/>
              <a:t>s </a:t>
            </a:r>
            <a:r>
              <a:rPr lang="pl-PL" sz="2800" dirty="0" smtClean="0"/>
              <a:t>Henryk Konstanty Woyciechowski.</a:t>
            </a:r>
            <a:endParaRPr lang="pl-PL" sz="2800" dirty="0"/>
          </a:p>
        </p:txBody>
      </p:sp>
      <p:pic>
        <p:nvPicPr>
          <p:cNvPr id="11" name="Symbol zastępczy obrazu 10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8168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400" b="1" dirty="0" smtClean="0"/>
              <a:t>Graffiti</a:t>
            </a:r>
            <a:endParaRPr lang="pl-PL" sz="4400" b="1" dirty="0"/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07" b="20407"/>
          <a:stretch>
            <a:fillRect/>
          </a:stretch>
        </p:blipFill>
        <p:spPr>
          <a:xfrm>
            <a:off x="5183187" y="847725"/>
            <a:ext cx="6656387" cy="5400675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Graffiti is  a </a:t>
            </a:r>
            <a:r>
              <a:rPr lang="pl-PL" sz="2800" dirty="0" err="1" smtClean="0"/>
              <a:t>Wolomin’s</a:t>
            </a:r>
            <a:r>
              <a:rPr lang="pl-PL" sz="2800" dirty="0" smtClean="0"/>
              <a:t> </a:t>
            </a:r>
            <a:r>
              <a:rPr lang="pl-PL" sz="2800" dirty="0" smtClean="0"/>
              <a:t>decoration.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54783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7250" y="460375"/>
            <a:ext cx="10515600" cy="1325563"/>
          </a:xfrm>
        </p:spPr>
        <p:txBody>
          <a:bodyPr/>
          <a:lstStyle/>
          <a:p>
            <a:r>
              <a:rPr lang="pl-PL" b="1" dirty="0" smtClean="0">
                <a:solidFill>
                  <a:srgbClr val="0070C0"/>
                </a:solidFill>
              </a:rPr>
              <a:t>Thank you for watching!</a:t>
            </a:r>
            <a:endParaRPr lang="pl-PL" b="1" dirty="0">
              <a:solidFill>
                <a:srgbClr val="0070C0"/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140" y="1724322"/>
            <a:ext cx="6229351" cy="4672013"/>
          </a:xfrm>
        </p:spPr>
      </p:pic>
      <p:sp>
        <p:nvSpPr>
          <p:cNvPr id="5" name="pole tekstowe 4"/>
          <p:cNvSpPr txBox="1"/>
          <p:nvPr/>
        </p:nvSpPr>
        <p:spPr>
          <a:xfrm>
            <a:off x="352011" y="5934670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Michalina Szczepaniak, 6s</a:t>
            </a:r>
          </a:p>
          <a:p>
            <a:r>
              <a:rPr lang="pl-PL" dirty="0" smtClean="0"/>
              <a:t>Weronika Staniak, 6s</a:t>
            </a:r>
          </a:p>
          <a:p>
            <a:r>
              <a:rPr lang="pl-PL" dirty="0" smtClean="0"/>
              <a:t>Kinga Kupiec, 6s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5488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400" b="1" dirty="0" smtClean="0"/>
              <a:t>Church, Kościelna str.</a:t>
            </a:r>
            <a:endParaRPr lang="pl-PL" sz="4400" b="1" dirty="0"/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2" r="27792"/>
          <a:stretch>
            <a:fillRect/>
          </a:stretch>
        </p:blipFill>
        <p:spPr>
          <a:xfrm rot="5400000">
            <a:off x="5520531" y="500861"/>
            <a:ext cx="5362576" cy="6037262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543174"/>
            <a:ext cx="3932237" cy="3325813"/>
          </a:xfrm>
        </p:spPr>
        <p:txBody>
          <a:bodyPr>
            <a:normAutofit/>
          </a:bodyPr>
          <a:lstStyle/>
          <a:p>
            <a:r>
              <a:rPr lang="pl-PL" sz="2800" dirty="0" smtClean="0"/>
              <a:t>This is the oldest church in Wolomin.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12828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400" b="1" dirty="0" smtClean="0"/>
              <a:t>Swimingpool, </a:t>
            </a:r>
            <a:r>
              <a:rPr lang="pl-PL" sz="4400" b="1" dirty="0" smtClean="0"/>
              <a:t/>
            </a:r>
            <a:br>
              <a:rPr lang="pl-PL" sz="4400" b="1" dirty="0" smtClean="0"/>
            </a:br>
            <a:r>
              <a:rPr lang="pl-PL" sz="4400" b="1" dirty="0" smtClean="0"/>
              <a:t>1 </a:t>
            </a:r>
            <a:r>
              <a:rPr lang="pl-PL" sz="4400" b="1" dirty="0"/>
              <a:t>M</a:t>
            </a:r>
            <a:r>
              <a:rPr lang="pl-PL" sz="4400" b="1" dirty="0" smtClean="0"/>
              <a:t>aja </a:t>
            </a:r>
            <a:r>
              <a:rPr lang="pl-PL" sz="4400" b="1" dirty="0" smtClean="0"/>
              <a:t>str.</a:t>
            </a:r>
            <a:endParaRPr lang="pl-PL" sz="4400" b="1" dirty="0"/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1" r="14381"/>
          <a:stretch>
            <a:fillRect/>
          </a:stretch>
        </p:blipFill>
        <p:spPr>
          <a:xfrm>
            <a:off x="5183188" y="987425"/>
            <a:ext cx="6456362" cy="4873625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This is the place where you can swim, play with your friends and train.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82074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4162425" cy="1600200"/>
          </a:xfrm>
        </p:spPr>
        <p:txBody>
          <a:bodyPr>
            <a:noAutofit/>
          </a:bodyPr>
          <a:lstStyle/>
          <a:p>
            <a:pPr algn="ctr"/>
            <a:r>
              <a:rPr lang="pl-PL" sz="4400" b="1" dirty="0" smtClean="0"/>
              <a:t>House of Culture, Mariańska str.</a:t>
            </a:r>
            <a:endParaRPr lang="pl-PL" sz="4400" b="1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This is a big city house of culture. You can learn how to dance, sing, play the guitar there.</a:t>
            </a:r>
            <a:endParaRPr lang="pl-PL" sz="2800" dirty="0"/>
          </a:p>
        </p:txBody>
      </p:sp>
      <p:pic>
        <p:nvPicPr>
          <p:cNvPr id="7" name="Symbol zastępczy obrazu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1" r="14381"/>
          <a:stretch>
            <a:fillRect/>
          </a:stretch>
        </p:blipFill>
        <p:spPr>
          <a:xfrm>
            <a:off x="5257800" y="1073150"/>
            <a:ext cx="6543674" cy="4873625"/>
          </a:xfrm>
        </p:spPr>
      </p:pic>
    </p:spTree>
    <p:extLst>
      <p:ext uri="{BB962C8B-B14F-4D97-AF65-F5344CB8AC3E}">
        <p14:creationId xmlns:p14="http://schemas.microsoft.com/office/powerpoint/2010/main" val="399020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400" b="1" dirty="0"/>
              <a:t>3 Maja </a:t>
            </a:r>
            <a:r>
              <a:rPr lang="pl-PL" sz="4400" b="1" dirty="0" err="1"/>
              <a:t>Square</a:t>
            </a:r>
            <a:endParaRPr lang="pl-PL" sz="4400" b="1" dirty="0"/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1" r="14381"/>
          <a:stretch>
            <a:fillRect/>
          </a:stretch>
        </p:blipFill>
        <p:spPr>
          <a:xfrm>
            <a:off x="5181600" y="995363"/>
            <a:ext cx="6648450" cy="4873625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sz="2800" dirty="0" smtClean="0"/>
              <a:t>This is the main square in Wolomin. Important events take place there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2082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1" y="659423"/>
            <a:ext cx="4672806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400" b="1" dirty="0" smtClean="0"/>
              <a:t>,,House </a:t>
            </a:r>
            <a:r>
              <a:rPr lang="pl-PL" sz="4400" b="1" dirty="0" err="1" smtClean="0"/>
              <a:t>above</a:t>
            </a:r>
            <a:r>
              <a:rPr lang="pl-PL" sz="4400" b="1" dirty="0" smtClean="0"/>
              <a:t> </a:t>
            </a:r>
            <a:br>
              <a:rPr lang="pl-PL" sz="4400" b="1" dirty="0" smtClean="0"/>
            </a:br>
            <a:r>
              <a:rPr lang="pl-PL" sz="4400" b="1" dirty="0" smtClean="0"/>
              <a:t>the </a:t>
            </a:r>
            <a:r>
              <a:rPr lang="pl-PL" sz="4400" b="1" dirty="0" err="1" smtClean="0"/>
              <a:t>meadows</a:t>
            </a:r>
            <a:r>
              <a:rPr lang="pl-PL" sz="4400" b="1" dirty="0" smtClean="0"/>
              <a:t>”, 1 </a:t>
            </a:r>
            <a:r>
              <a:rPr lang="pl-PL" sz="4400" b="1" dirty="0" smtClean="0"/>
              <a:t>Maja </a:t>
            </a:r>
            <a:r>
              <a:rPr lang="pl-PL" sz="4400" b="1" dirty="0" smtClean="0"/>
              <a:t>str.</a:t>
            </a:r>
            <a:endParaRPr lang="pl-PL" sz="4400" b="1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74432" y="2247900"/>
            <a:ext cx="4197594" cy="3811588"/>
          </a:xfrm>
        </p:spPr>
        <p:txBody>
          <a:bodyPr>
            <a:normAutofit/>
          </a:bodyPr>
          <a:lstStyle/>
          <a:p>
            <a:r>
              <a:rPr lang="pl-PL" sz="2800" dirty="0" smtClean="0"/>
              <a:t>This </a:t>
            </a:r>
            <a:r>
              <a:rPr lang="pl-PL" sz="2800" dirty="0" err="1" smtClean="0"/>
              <a:t>is</a:t>
            </a:r>
            <a:r>
              <a:rPr lang="pl-PL" sz="2800" dirty="0" smtClean="0"/>
              <a:t> </a:t>
            </a:r>
            <a:r>
              <a:rPr lang="pl-PL" sz="2800" dirty="0" smtClean="0"/>
              <a:t>a </a:t>
            </a:r>
            <a:r>
              <a:rPr lang="pl-PL" sz="2800" dirty="0" err="1" smtClean="0"/>
              <a:t>museum</a:t>
            </a:r>
            <a:r>
              <a:rPr lang="pl-PL" sz="2800" dirty="0"/>
              <a:t> of Zofia and Wacław </a:t>
            </a:r>
            <a:r>
              <a:rPr lang="pl-PL" sz="2800" dirty="0" err="1"/>
              <a:t>Nałkowski’s</a:t>
            </a:r>
            <a:r>
              <a:rPr lang="pl-PL" sz="2800" dirty="0"/>
              <a:t>, </a:t>
            </a:r>
            <a:r>
              <a:rPr lang="pl-PL" sz="2800" dirty="0" smtClean="0"/>
              <a:t>”House </a:t>
            </a:r>
            <a:r>
              <a:rPr lang="pl-PL" sz="2800" dirty="0" err="1" smtClean="0"/>
              <a:t>above</a:t>
            </a:r>
            <a:r>
              <a:rPr lang="pl-PL" sz="2800" dirty="0" smtClean="0"/>
              <a:t> </a:t>
            </a:r>
            <a:r>
              <a:rPr lang="pl-PL" sz="2800" dirty="0" smtClean="0"/>
              <a:t>the </a:t>
            </a:r>
            <a:r>
              <a:rPr lang="pl-PL" sz="2800" dirty="0" err="1" smtClean="0"/>
              <a:t>meadows</a:t>
            </a:r>
            <a:r>
              <a:rPr lang="pl-PL" sz="2800" dirty="0" smtClean="0"/>
              <a:t>”</a:t>
            </a:r>
          </a:p>
          <a:p>
            <a:r>
              <a:rPr lang="pl-PL" sz="2800" dirty="0" smtClean="0"/>
              <a:t>.</a:t>
            </a:r>
            <a:endParaRPr lang="pl-PL" sz="2800" dirty="0"/>
          </a:p>
        </p:txBody>
      </p:sp>
      <p:pic>
        <p:nvPicPr>
          <p:cNvPr id="7" name="Symbol zastępczy obrazu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9380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400" b="1" dirty="0" smtClean="0"/>
              <a:t>Park Wodiczki, Moniuszki str.</a:t>
            </a:r>
            <a:endParaRPr lang="pl-PL" sz="4400" b="1" dirty="0"/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944563" y="2057400"/>
            <a:ext cx="3932237" cy="3811588"/>
          </a:xfrm>
        </p:spPr>
        <p:txBody>
          <a:bodyPr>
            <a:normAutofit/>
          </a:bodyPr>
          <a:lstStyle/>
          <a:p>
            <a:r>
              <a:rPr lang="pl-PL" sz="3200" dirty="0" smtClean="0"/>
              <a:t>This is a park with a playground of name’s Bohdan Wodiczka.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282927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400" b="1" dirty="0" smtClean="0"/>
              <a:t>Public library, Wileńska str.</a:t>
            </a:r>
            <a:endParaRPr lang="pl-PL" sz="4400" b="1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800" dirty="0" err="1" smtClean="0"/>
              <a:t>You</a:t>
            </a:r>
            <a:r>
              <a:rPr lang="pl-PL" sz="2800" dirty="0" smtClean="0"/>
              <a:t> </a:t>
            </a:r>
            <a:r>
              <a:rPr lang="pl-PL" sz="2800" dirty="0" smtClean="0"/>
              <a:t>can take and </a:t>
            </a:r>
            <a:r>
              <a:rPr lang="pl-PL" sz="2800" dirty="0" err="1" smtClean="0"/>
              <a:t>read</a:t>
            </a:r>
            <a:r>
              <a:rPr lang="pl-PL" sz="2800" dirty="0" smtClean="0"/>
              <a:t> </a:t>
            </a:r>
            <a:r>
              <a:rPr lang="pl-PL" sz="2800" dirty="0" err="1" smtClean="0"/>
              <a:t>books</a:t>
            </a:r>
            <a:r>
              <a:rPr lang="pl-PL" sz="2800" dirty="0" smtClean="0"/>
              <a:t> </a:t>
            </a:r>
            <a:r>
              <a:rPr lang="pl-PL" sz="2800" dirty="0" err="1" smtClean="0"/>
              <a:t>there</a:t>
            </a:r>
            <a:r>
              <a:rPr lang="pl-PL" sz="2800" dirty="0" smtClean="0"/>
              <a:t>.</a:t>
            </a:r>
            <a:endParaRPr lang="pl-PL" sz="2800" dirty="0"/>
          </a:p>
        </p:txBody>
      </p:sp>
      <p:pic>
        <p:nvPicPr>
          <p:cNvPr id="7" name="Symbol zastępczy obrazu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4772025" y="987425"/>
            <a:ext cx="6583363" cy="4873625"/>
          </a:xfrm>
        </p:spPr>
      </p:pic>
    </p:spTree>
    <p:extLst>
      <p:ext uri="{BB962C8B-B14F-4D97-AF65-F5344CB8AC3E}">
        <p14:creationId xmlns:p14="http://schemas.microsoft.com/office/powerpoint/2010/main" val="387294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400" b="1" dirty="0" smtClean="0"/>
              <a:t>Town hall, Ogrodowa str.</a:t>
            </a:r>
            <a:endParaRPr lang="pl-PL" sz="4400" b="1" dirty="0"/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4772025" y="987426"/>
            <a:ext cx="6991350" cy="4756150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This is a town hall.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07802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192</Words>
  <Application>Microsoft Office PowerPoint</Application>
  <PresentationFormat>Niestandardowy</PresentationFormat>
  <Paragraphs>27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Motyw pakietu Office</vt:lpstr>
      <vt:lpstr>Wolomin</vt:lpstr>
      <vt:lpstr>Church, Kościelna str.</vt:lpstr>
      <vt:lpstr>Swimingpool,  1 Maja str.</vt:lpstr>
      <vt:lpstr>House of Culture, Mariańska str.</vt:lpstr>
      <vt:lpstr>3 Maja Square</vt:lpstr>
      <vt:lpstr>,,House above  the meadows”, 1 Maja str.</vt:lpstr>
      <vt:lpstr>Park Wodiczki, Moniuszki str.</vt:lpstr>
      <vt:lpstr>Public library, Wileńska str.</vt:lpstr>
      <vt:lpstr>Town hall, Ogrodowa str.</vt:lpstr>
      <vt:lpstr>The bench of the Wolomin founder, Ogrodowa str.</vt:lpstr>
      <vt:lpstr>Graffiti</vt:lpstr>
      <vt:lpstr>Thank you for watching!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Wolomin</dc:title>
  <dc:creator>Mariusz Staniak</dc:creator>
  <cp:lastModifiedBy>HW</cp:lastModifiedBy>
  <cp:revision>15</cp:revision>
  <dcterms:created xsi:type="dcterms:W3CDTF">2018-09-30T13:28:41Z</dcterms:created>
  <dcterms:modified xsi:type="dcterms:W3CDTF">2018-10-25T19:40:08Z</dcterms:modified>
</cp:coreProperties>
</file>