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0ED4B1A-5574-4A1C-93D1-60499CE0B16D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D2D-8484-4558-A1F1-03B9A19084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4B1A-5574-4A1C-93D1-60499CE0B16D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D2D-8484-4558-A1F1-03B9A19084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4B1A-5574-4A1C-93D1-60499CE0B16D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D2D-8484-4558-A1F1-03B9A19084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4B1A-5574-4A1C-93D1-60499CE0B16D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D2D-8484-4558-A1F1-03B9A1908453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4B1A-5574-4A1C-93D1-60499CE0B16D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D2D-8484-4558-A1F1-03B9A190845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4B1A-5574-4A1C-93D1-60499CE0B16D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D2D-8484-4558-A1F1-03B9A1908453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4B1A-5574-4A1C-93D1-60499CE0B16D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D2D-8484-4558-A1F1-03B9A19084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4B1A-5574-4A1C-93D1-60499CE0B16D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D2D-8484-4558-A1F1-03B9A190845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4B1A-5574-4A1C-93D1-60499CE0B16D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D2D-8484-4558-A1F1-03B9A19084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4B1A-5574-4A1C-93D1-60499CE0B16D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D2D-8484-4558-A1F1-03B9A190845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4B1A-5574-4A1C-93D1-60499CE0B16D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D2D-8484-4558-A1F1-03B9A19084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0ED4B1A-5574-4A1C-93D1-60499CE0B16D}" type="datetimeFigureOut">
              <a:rPr lang="pl-PL" smtClean="0"/>
              <a:t>2018-10-02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6329D2D-8484-4558-A1F1-03B9A190845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6800800" cy="1597888"/>
          </a:xfrm>
        </p:spPr>
        <p:txBody>
          <a:bodyPr>
            <a:noAutofit/>
          </a:bodyPr>
          <a:lstStyle/>
          <a:p>
            <a:r>
              <a:rPr lang="pl-PL" sz="6000" dirty="0" smtClean="0"/>
              <a:t>Mikołaj Kopernik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762000"/>
          </a:xfrm>
        </p:spPr>
        <p:txBody>
          <a:bodyPr/>
          <a:lstStyle/>
          <a:p>
            <a:r>
              <a:rPr lang="pl-PL" dirty="0" smtClean="0"/>
              <a:t>Astronom, lekarz ,ekonomista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37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Monotype Corsiva" pitchFamily="66" charset="0"/>
              </a:rPr>
              <a:t>When</a:t>
            </a:r>
            <a:r>
              <a:rPr lang="pl-PL" dirty="0" smtClean="0">
                <a:latin typeface="Monotype Corsiva" pitchFamily="66" charset="0"/>
              </a:rPr>
              <a:t> he was </a:t>
            </a:r>
            <a:r>
              <a:rPr lang="pl-PL" dirty="0" err="1" smtClean="0">
                <a:latin typeface="Monotype Corsiva" pitchFamily="66" charset="0"/>
              </a:rPr>
              <a:t>born</a:t>
            </a:r>
            <a:r>
              <a:rPr lang="pl-PL" dirty="0" smtClean="0">
                <a:latin typeface="Monotype Corsiva" pitchFamily="66" charset="0"/>
              </a:rPr>
              <a:t>?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He was </a:t>
            </a:r>
            <a:r>
              <a:rPr lang="pl-PL" dirty="0" err="1" smtClean="0"/>
              <a:t>born</a:t>
            </a:r>
            <a:r>
              <a:rPr lang="pl-PL" dirty="0" smtClean="0"/>
              <a:t> on 19th of </a:t>
            </a:r>
            <a:r>
              <a:rPr lang="pl-PL" dirty="0" err="1" smtClean="0"/>
              <a:t>February</a:t>
            </a:r>
            <a:r>
              <a:rPr lang="pl-PL" dirty="0" smtClean="0"/>
              <a:t> 1473. He </a:t>
            </a:r>
            <a:r>
              <a:rPr lang="pl-PL" dirty="0" err="1" smtClean="0"/>
              <a:t>died</a:t>
            </a:r>
            <a:r>
              <a:rPr lang="pl-PL" dirty="0" smtClean="0"/>
              <a:t>  in 1543 . He was </a:t>
            </a:r>
            <a:r>
              <a:rPr lang="pl-PL" dirty="0" err="1" smtClean="0"/>
              <a:t>born</a:t>
            </a:r>
            <a:r>
              <a:rPr lang="pl-PL" dirty="0" smtClean="0"/>
              <a:t> in Toruń, he </a:t>
            </a:r>
            <a:r>
              <a:rPr lang="pl-PL" dirty="0" err="1" smtClean="0"/>
              <a:t>died</a:t>
            </a:r>
            <a:r>
              <a:rPr lang="pl-PL" dirty="0" smtClean="0"/>
              <a:t> in Frombork. </a:t>
            </a:r>
          </a:p>
          <a:p>
            <a:r>
              <a:rPr lang="pl-PL" dirty="0" smtClean="0"/>
              <a:t>The </a:t>
            </a:r>
            <a:r>
              <a:rPr lang="pl-PL" dirty="0" err="1" smtClean="0"/>
              <a:t>cause</a:t>
            </a:r>
            <a:r>
              <a:rPr lang="pl-PL" dirty="0" smtClean="0"/>
              <a:t> of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death</a:t>
            </a:r>
            <a:r>
              <a:rPr lang="pl-PL" dirty="0" smtClean="0"/>
              <a:t> was </a:t>
            </a:r>
            <a:r>
              <a:rPr lang="pl-PL" dirty="0" err="1" smtClean="0"/>
              <a:t>brain</a:t>
            </a:r>
            <a:r>
              <a:rPr lang="pl-PL" dirty="0" smtClean="0"/>
              <a:t> </a:t>
            </a:r>
            <a:r>
              <a:rPr lang="pl-PL" dirty="0" err="1" smtClean="0"/>
              <a:t>stroke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63159"/>
            <a:ext cx="2101434" cy="24482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1962912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07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Monotype Corsiva" pitchFamily="66" charset="0"/>
              </a:rPr>
              <a:t>Who</a:t>
            </a:r>
            <a:r>
              <a:rPr lang="pl-PL" dirty="0" smtClean="0">
                <a:latin typeface="Monotype Corsiva" pitchFamily="66" charset="0"/>
              </a:rPr>
              <a:t> </a:t>
            </a:r>
            <a:r>
              <a:rPr lang="pl-PL" dirty="0" smtClean="0">
                <a:latin typeface="Monotype Corsiva" pitchFamily="66" charset="0"/>
              </a:rPr>
              <a:t>was he?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He was a </a:t>
            </a:r>
            <a:r>
              <a:rPr lang="pl-PL" dirty="0" err="1" smtClean="0"/>
              <a:t>Renaissance</a:t>
            </a:r>
            <a:r>
              <a:rPr lang="pl-PL" dirty="0" smtClean="0"/>
              <a:t> </a:t>
            </a:r>
            <a:r>
              <a:rPr lang="pl-PL" dirty="0" err="1" smtClean="0"/>
              <a:t>polymath</a:t>
            </a:r>
            <a:r>
              <a:rPr lang="pl-PL" dirty="0" smtClean="0"/>
              <a:t> </a:t>
            </a:r>
            <a:r>
              <a:rPr lang="pl-PL" dirty="0" smtClean="0"/>
              <a:t>, in </a:t>
            </a:r>
            <a:r>
              <a:rPr lang="pl-PL" dirty="0" err="1" smtClean="0"/>
              <a:t>addition</a:t>
            </a:r>
            <a:r>
              <a:rPr lang="pl-PL" dirty="0" smtClean="0"/>
              <a:t> to </a:t>
            </a:r>
            <a:r>
              <a:rPr lang="pl-PL" dirty="0" err="1" smtClean="0"/>
              <a:t>astronomy</a:t>
            </a:r>
            <a:r>
              <a:rPr lang="pl-PL" dirty="0" smtClean="0"/>
              <a:t> he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dealt</a:t>
            </a:r>
            <a:r>
              <a:rPr lang="pl-PL" dirty="0" smtClean="0"/>
              <a:t> with </a:t>
            </a:r>
            <a:r>
              <a:rPr lang="pl-PL" dirty="0" err="1" smtClean="0"/>
              <a:t>mathematics</a:t>
            </a:r>
            <a:r>
              <a:rPr lang="pl-PL" dirty="0" smtClean="0"/>
              <a:t>, law , </a:t>
            </a:r>
            <a:r>
              <a:rPr lang="pl-PL" dirty="0" err="1" smtClean="0"/>
              <a:t>economics</a:t>
            </a:r>
            <a:r>
              <a:rPr lang="pl-PL" dirty="0" smtClean="0"/>
              <a:t> , </a:t>
            </a:r>
            <a:r>
              <a:rPr lang="pl-PL" dirty="0" err="1" smtClean="0"/>
              <a:t>military</a:t>
            </a:r>
            <a:r>
              <a:rPr lang="pl-PL" dirty="0" smtClean="0"/>
              <a:t> </a:t>
            </a:r>
            <a:r>
              <a:rPr lang="pl-PL" dirty="0" err="1" smtClean="0"/>
              <a:t>strategy</a:t>
            </a:r>
            <a:r>
              <a:rPr lang="pl-PL" dirty="0" smtClean="0"/>
              <a:t>, , he was </a:t>
            </a:r>
            <a:r>
              <a:rPr lang="pl-PL" dirty="0" err="1" smtClean="0"/>
              <a:t>also</a:t>
            </a:r>
            <a:r>
              <a:rPr lang="pl-PL" dirty="0" smtClean="0"/>
              <a:t> a </a:t>
            </a:r>
            <a:r>
              <a:rPr lang="pl-PL" dirty="0" err="1" smtClean="0"/>
              <a:t>doctor</a:t>
            </a:r>
            <a:r>
              <a:rPr lang="pl-PL" dirty="0" smtClean="0"/>
              <a:t> and a translator. </a:t>
            </a:r>
          </a:p>
          <a:p>
            <a:r>
              <a:rPr lang="pl-PL" dirty="0" smtClean="0"/>
              <a:t>His </a:t>
            </a:r>
            <a:r>
              <a:rPr lang="pl-PL" dirty="0" err="1" smtClean="0"/>
              <a:t>work</a:t>
            </a:r>
            <a:r>
              <a:rPr lang="pl-PL" dirty="0" smtClean="0"/>
              <a:t> with </a:t>
            </a:r>
            <a:r>
              <a:rPr lang="pl-PL" dirty="0" err="1" smtClean="0"/>
              <a:t>astronomy</a:t>
            </a:r>
            <a:r>
              <a:rPr lang="pl-PL" dirty="0" smtClean="0"/>
              <a:t> </a:t>
            </a:r>
            <a:r>
              <a:rPr lang="pl-PL" dirty="0" err="1" smtClean="0"/>
              <a:t>started</a:t>
            </a:r>
            <a:r>
              <a:rPr lang="pl-PL" dirty="0" smtClean="0"/>
              <a:t> with the </a:t>
            </a:r>
            <a:r>
              <a:rPr lang="pl-PL" dirty="0" err="1" smtClean="0"/>
              <a:t>fact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he </a:t>
            </a:r>
            <a:r>
              <a:rPr lang="pl-PL" dirty="0" err="1" smtClean="0"/>
              <a:t>liked</a:t>
            </a:r>
            <a:r>
              <a:rPr lang="pl-PL" dirty="0" smtClean="0"/>
              <a:t> to </a:t>
            </a:r>
            <a:r>
              <a:rPr lang="pl-PL" dirty="0" err="1" smtClean="0"/>
              <a:t>look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stars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3096"/>
            <a:ext cx="25202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57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Monotype Corsiva" pitchFamily="66" charset="0"/>
              </a:rPr>
              <a:t>What</a:t>
            </a:r>
            <a:r>
              <a:rPr lang="pl-PL" dirty="0" smtClean="0">
                <a:latin typeface="Monotype Corsiva" pitchFamily="66" charset="0"/>
              </a:rPr>
              <a:t> </a:t>
            </a:r>
            <a:r>
              <a:rPr lang="pl-PL" dirty="0" err="1" smtClean="0">
                <a:latin typeface="Monotype Corsiva" pitchFamily="66" charset="0"/>
              </a:rPr>
              <a:t>did</a:t>
            </a:r>
            <a:r>
              <a:rPr lang="pl-PL" dirty="0" smtClean="0">
                <a:latin typeface="Monotype Corsiva" pitchFamily="66" charset="0"/>
              </a:rPr>
              <a:t> he </a:t>
            </a:r>
            <a:r>
              <a:rPr lang="pl-PL" dirty="0" err="1" smtClean="0">
                <a:latin typeface="Monotype Corsiva" pitchFamily="66" charset="0"/>
              </a:rPr>
              <a:t>create</a:t>
            </a:r>
            <a:r>
              <a:rPr lang="pl-PL" dirty="0" smtClean="0">
                <a:latin typeface="Monotype Corsiva" pitchFamily="66" charset="0"/>
              </a:rPr>
              <a:t>?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Until</a:t>
            </a:r>
            <a:r>
              <a:rPr lang="pl-PL" dirty="0" smtClean="0"/>
              <a:t> the 16th </a:t>
            </a:r>
            <a:r>
              <a:rPr lang="pl-PL" dirty="0" err="1" smtClean="0"/>
              <a:t>century</a:t>
            </a:r>
            <a:r>
              <a:rPr lang="pl-PL" dirty="0" smtClean="0"/>
              <a:t> , </a:t>
            </a:r>
            <a:r>
              <a:rPr lang="pl-PL" dirty="0" err="1" smtClean="0"/>
              <a:t>everyone</a:t>
            </a:r>
            <a:r>
              <a:rPr lang="pl-PL" dirty="0" smtClean="0"/>
              <a:t> </a:t>
            </a:r>
            <a:r>
              <a:rPr lang="pl-PL" dirty="0" err="1" smtClean="0"/>
              <a:t>trought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the </a:t>
            </a:r>
            <a:r>
              <a:rPr lang="pl-PL" dirty="0"/>
              <a:t>S</a:t>
            </a:r>
            <a:r>
              <a:rPr lang="pl-PL" dirty="0" smtClean="0"/>
              <a:t>un and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planets</a:t>
            </a:r>
            <a:r>
              <a:rPr lang="pl-PL" dirty="0" smtClean="0"/>
              <a:t> </a:t>
            </a:r>
            <a:r>
              <a:rPr lang="pl-PL" dirty="0" err="1" smtClean="0"/>
              <a:t>orbited</a:t>
            </a:r>
            <a:r>
              <a:rPr lang="pl-PL" dirty="0" smtClean="0"/>
              <a:t> the Earth , and the </a:t>
            </a:r>
            <a:r>
              <a:rPr lang="pl-PL" dirty="0"/>
              <a:t>E</a:t>
            </a:r>
            <a:r>
              <a:rPr lang="pl-PL" dirty="0" smtClean="0"/>
              <a:t>arth </a:t>
            </a:r>
            <a:r>
              <a:rPr lang="pl-PL" dirty="0" err="1" smtClean="0"/>
              <a:t>stood</a:t>
            </a:r>
            <a:r>
              <a:rPr lang="pl-PL" dirty="0" smtClean="0"/>
              <a:t> </a:t>
            </a:r>
            <a:r>
              <a:rPr lang="pl-PL" dirty="0" err="1" smtClean="0"/>
              <a:t>still</a:t>
            </a:r>
            <a:r>
              <a:rPr lang="pl-PL" dirty="0" smtClean="0"/>
              <a:t>, but Kopernik </a:t>
            </a:r>
            <a:r>
              <a:rPr lang="pl-PL" dirty="0" err="1" smtClean="0"/>
              <a:t>discovered</a:t>
            </a:r>
            <a:r>
              <a:rPr lang="pl-PL" dirty="0" smtClean="0"/>
              <a:t> and </a:t>
            </a:r>
            <a:r>
              <a:rPr lang="pl-PL" dirty="0" err="1" smtClean="0"/>
              <a:t>proved</a:t>
            </a:r>
            <a:r>
              <a:rPr lang="pl-PL" dirty="0" smtClean="0"/>
              <a:t> to </a:t>
            </a:r>
            <a:r>
              <a:rPr lang="pl-PL" dirty="0" err="1" smtClean="0"/>
              <a:t>everyone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the </a:t>
            </a:r>
            <a:r>
              <a:rPr lang="pl-PL" dirty="0"/>
              <a:t>S</a:t>
            </a:r>
            <a:r>
              <a:rPr lang="pl-PL" dirty="0" smtClean="0"/>
              <a:t>un </a:t>
            </a:r>
            <a:r>
              <a:rPr lang="pl-PL" dirty="0" err="1" smtClean="0"/>
              <a:t>stands</a:t>
            </a:r>
            <a:r>
              <a:rPr lang="pl-PL" dirty="0" smtClean="0"/>
              <a:t> in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place,and</a:t>
            </a:r>
            <a:r>
              <a:rPr lang="pl-PL" dirty="0" smtClean="0"/>
              <a:t> the Earth and </a:t>
            </a:r>
            <a:r>
              <a:rPr lang="pl-PL" dirty="0" err="1" smtClean="0"/>
              <a:t>orther</a:t>
            </a:r>
            <a:r>
              <a:rPr lang="pl-PL" dirty="0" smtClean="0"/>
              <a:t> </a:t>
            </a:r>
            <a:r>
              <a:rPr lang="pl-PL" dirty="0" err="1" smtClean="0"/>
              <a:t>planets</a:t>
            </a:r>
            <a:r>
              <a:rPr lang="pl-PL" dirty="0" smtClean="0"/>
              <a:t> </a:t>
            </a:r>
            <a:r>
              <a:rPr lang="pl-PL" dirty="0" err="1" smtClean="0"/>
              <a:t>revolve</a:t>
            </a:r>
            <a:r>
              <a:rPr lang="pl-PL" dirty="0" smtClean="0"/>
              <a:t> </a:t>
            </a:r>
            <a:r>
              <a:rPr lang="pl-PL" dirty="0" err="1" smtClean="0"/>
              <a:t>around</a:t>
            </a:r>
            <a:r>
              <a:rPr lang="pl-PL" dirty="0" smtClean="0"/>
              <a:t> the Sun and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own</a:t>
            </a:r>
            <a:r>
              <a:rPr lang="pl-PL" dirty="0" smtClean="0"/>
              <a:t> </a:t>
            </a:r>
            <a:r>
              <a:rPr lang="pl-PL" dirty="0" err="1" smtClean="0"/>
              <a:t>axis</a:t>
            </a:r>
            <a:r>
              <a:rPr lang="pl-PL" dirty="0" smtClean="0"/>
              <a:t>.</a:t>
            </a:r>
          </a:p>
          <a:p>
            <a:r>
              <a:rPr lang="pl-PL" dirty="0" smtClean="0"/>
              <a:t>Writer of the „</a:t>
            </a:r>
            <a:r>
              <a:rPr lang="en-US" i="1" dirty="0"/>
              <a:t>On the Revolutions of the Celestial </a:t>
            </a:r>
            <a:r>
              <a:rPr lang="en-US" i="1" dirty="0" smtClean="0"/>
              <a:t>Spheres</a:t>
            </a:r>
            <a:r>
              <a:rPr lang="pl-PL" i="1" dirty="0" smtClean="0"/>
              <a:t>”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AutoShape 2" descr="Znalezione obrazy dla zapytania mikoÅaj koper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mikoÅaj kopern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007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onotype Corsiva" pitchFamily="66" charset="0"/>
              </a:rPr>
              <a:t>family</a:t>
            </a:r>
            <a:endParaRPr lang="pl-PL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pl-PL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merchant's family of </a:t>
            </a:r>
            <a:r>
              <a:rPr lang="en-US" dirty="0" err="1"/>
              <a:t>Mikołaj</a:t>
            </a:r>
            <a:r>
              <a:rPr lang="en-US" dirty="0"/>
              <a:t> and Barbara from the </a:t>
            </a:r>
            <a:r>
              <a:rPr lang="en-US" dirty="0" err="1"/>
              <a:t>Watzenrode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she died after 1495). He had three older siblings: brother </a:t>
            </a:r>
            <a:r>
              <a:rPr lang="en-US" dirty="0" err="1"/>
              <a:t>Andrzej</a:t>
            </a:r>
            <a:r>
              <a:rPr lang="en-US" dirty="0"/>
              <a:t> (born about 1465), sister Barbara (born around 1469) and </a:t>
            </a:r>
            <a:r>
              <a:rPr lang="en-US" dirty="0" err="1"/>
              <a:t>Katarzyna</a:t>
            </a:r>
            <a:r>
              <a:rPr lang="en-US" dirty="0"/>
              <a:t> (born around 1471) </a:t>
            </a:r>
            <a:r>
              <a:rPr lang="pl-PL" dirty="0" smtClean="0"/>
              <a:t>.</a:t>
            </a:r>
          </a:p>
          <a:p>
            <a:pPr indent="0">
              <a:buNone/>
            </a:pPr>
            <a:endParaRPr lang="pl-PL" dirty="0"/>
          </a:p>
          <a:p>
            <a:pPr indent="0">
              <a:buNone/>
            </a:pPr>
            <a:endParaRPr lang="pl-P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08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 </a:t>
            </a:r>
            <a:r>
              <a:rPr lang="en-US" dirty="0" smtClean="0"/>
              <a:t>the Revolutions of </a:t>
            </a:r>
            <a:r>
              <a:rPr lang="pl-PL" dirty="0" smtClean="0"/>
              <a:t>the </a:t>
            </a:r>
            <a:r>
              <a:rPr lang="en-US" dirty="0" smtClean="0"/>
              <a:t>Heavenly </a:t>
            </a:r>
            <a:r>
              <a:rPr lang="en-US" dirty="0" smtClean="0"/>
              <a:t>Spheres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De </a:t>
            </a:r>
            <a:r>
              <a:rPr lang="en-US" dirty="0" err="1"/>
              <a:t>revolutionibus</a:t>
            </a:r>
            <a:r>
              <a:rPr lang="en-US" dirty="0"/>
              <a:t> </a:t>
            </a:r>
            <a:r>
              <a:rPr lang="en-US" dirty="0" err="1"/>
              <a:t>orbium</a:t>
            </a:r>
            <a:r>
              <a:rPr lang="en-US" dirty="0"/>
              <a:t> </a:t>
            </a:r>
            <a:r>
              <a:rPr lang="en-US" dirty="0" err="1"/>
              <a:t>coelestium</a:t>
            </a:r>
            <a:r>
              <a:rPr lang="en-US" dirty="0"/>
              <a:t> (on the rotation of the celestial spheres) - the work of </a:t>
            </a:r>
            <a:r>
              <a:rPr lang="en-US" dirty="0" err="1"/>
              <a:t>Nicolaus</a:t>
            </a:r>
            <a:r>
              <a:rPr lang="en-US" dirty="0"/>
              <a:t> Copernicus, which contains the lecture on the heliocentric and </a:t>
            </a:r>
            <a:r>
              <a:rPr lang="en-US" dirty="0" err="1"/>
              <a:t>heliostatic</a:t>
            </a:r>
            <a:r>
              <a:rPr lang="en-US" dirty="0"/>
              <a:t> construction of the universe. At that time, it was an </a:t>
            </a:r>
            <a:r>
              <a:rPr lang="pl-PL" dirty="0" err="1" smtClean="0"/>
              <a:t>revolution</a:t>
            </a:r>
            <a:r>
              <a:rPr lang="pl-PL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science and the </a:t>
            </a:r>
            <a:r>
              <a:rPr lang="en-US" dirty="0" smtClean="0"/>
              <a:t>world</a:t>
            </a:r>
            <a:r>
              <a:rPr lang="pl-PL" smtClean="0"/>
              <a:t> </a:t>
            </a:r>
            <a:r>
              <a:rPr lang="en-US" smtClean="0"/>
              <a:t>view</a:t>
            </a:r>
            <a:r>
              <a:rPr lang="en-US" dirty="0"/>
              <a:t>. It was published in Nuremberg in 1543. It consists of six </a:t>
            </a:r>
            <a:r>
              <a:rPr lang="en-US" dirty="0" smtClean="0"/>
              <a:t>books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8139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160</TotalTime>
  <Words>276</Words>
  <Application>Microsoft Office PowerPoint</Application>
  <PresentationFormat>Pokaz na ekranie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Ekskluzywny</vt:lpstr>
      <vt:lpstr>Mikołaj Kopernik</vt:lpstr>
      <vt:lpstr>When he was born?</vt:lpstr>
      <vt:lpstr>Who was he?</vt:lpstr>
      <vt:lpstr>What did he create?</vt:lpstr>
      <vt:lpstr>family</vt:lpstr>
      <vt:lpstr>  o the Revolutions of the Heavenly Spheres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Mikołaj Kopernik</dc:title>
  <dc:creator>Tomek</dc:creator>
  <cp:lastModifiedBy>HW</cp:lastModifiedBy>
  <cp:revision>19</cp:revision>
  <dcterms:created xsi:type="dcterms:W3CDTF">2018-09-22T12:57:13Z</dcterms:created>
  <dcterms:modified xsi:type="dcterms:W3CDTF">2018-10-02T18:04:12Z</dcterms:modified>
</cp:coreProperties>
</file>