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3" r:id="rId11"/>
    <p:sldId id="264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o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16" name="Segnaposto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914E-9DC9-4C01-9B55-E473D9CE84E4}" type="datetimeFigureOut">
              <a:rPr lang="it-IT" smtClean="0"/>
              <a:t>01/01/2020</a:t>
            </a:fld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5" name="Segnaposto numero diapos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D4A52E-6B93-460E-848B-AAE9D6E007D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914E-9DC9-4C01-9B55-E473D9CE84E4}" type="datetimeFigureOut">
              <a:rPr lang="it-IT" smtClean="0"/>
              <a:t>01/01/2020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A52E-6B93-460E-848B-AAE9D6E007D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914E-9DC9-4C01-9B55-E473D9CE84E4}" type="datetimeFigureOut">
              <a:rPr lang="it-IT" smtClean="0"/>
              <a:t>01/01/2020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A52E-6B93-460E-848B-AAE9D6E007D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7" name="Segnaposto contenut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914E-9DC9-4C01-9B55-E473D9CE84E4}" type="datetimeFigureOut">
              <a:rPr lang="it-IT" smtClean="0"/>
              <a:t>01/01/2020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5D4A52E-6B93-460E-848B-AAE9D6E007D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9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914E-9DC9-4C01-9B55-E473D9CE84E4}" type="datetimeFigureOut">
              <a:rPr lang="it-IT" smtClean="0"/>
              <a:t>01/01/2020</a:t>
            </a:fld>
            <a:endParaRPr lang="it-IT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6" name="Segnaposto numero diapos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A52E-6B93-460E-848B-AAE9D6E007D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914E-9DC9-4C01-9B55-E473D9CE84E4}" type="datetimeFigureOut">
              <a:rPr lang="it-IT" smtClean="0"/>
              <a:t>01/01/2020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A52E-6B93-460E-848B-AAE9D6E007D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o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5" name="Segnaposto tes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8" name="Segnaposto contenut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914E-9DC9-4C01-9B55-E473D9CE84E4}" type="datetimeFigureOut">
              <a:rPr lang="it-IT" smtClean="0"/>
              <a:t>01/01/2020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5D4A52E-6B93-460E-848B-AAE9D6E007D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o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914E-9DC9-4C01-9B55-E473D9CE84E4}" type="datetimeFigureOut">
              <a:rPr lang="it-IT" smtClean="0"/>
              <a:t>01/01/2020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A52E-6B93-460E-848B-AAE9D6E007D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914E-9DC9-4C01-9B55-E473D9CE84E4}" type="datetimeFigureOut">
              <a:rPr lang="it-IT" smtClean="0"/>
              <a:t>01/01/2020</a:t>
            </a:fld>
            <a:endParaRPr lang="it-IT"/>
          </a:p>
        </p:txBody>
      </p:sp>
      <p:sp>
        <p:nvSpPr>
          <p:cNvPr id="24" name="Segnaposto piè di pagin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A52E-6B93-460E-848B-AAE9D6E007D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o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contenut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914E-9DC9-4C01-9B55-E473D9CE84E4}" type="datetimeFigureOut">
              <a:rPr lang="it-IT" smtClean="0"/>
              <a:t>01/01/2020</a:t>
            </a:fld>
            <a:endParaRPr lang="it-IT"/>
          </a:p>
        </p:txBody>
      </p:sp>
      <p:sp>
        <p:nvSpPr>
          <p:cNvPr id="29" name="Segnaposto piè di pagin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A52E-6B93-460E-848B-AAE9D6E007D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immagin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D914E-9DC9-4C01-9B55-E473D9CE84E4}" type="datetimeFigureOut">
              <a:rPr lang="it-IT" smtClean="0"/>
              <a:t>01/01/2020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1" name="Segnaposto numero diapos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A52E-6B93-460E-848B-AAE9D6E007DC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6" name="Segnaposto tes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1" name="Segnaposto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DD914E-9DC9-4C01-9B55-E473D9CE84E4}" type="datetimeFigureOut">
              <a:rPr lang="it-IT" smtClean="0"/>
              <a:t>01/01/2020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D4A52E-6B93-460E-848B-AAE9D6E007DC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tito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821442" y="476672"/>
            <a:ext cx="5316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OZOBOT AND CO.</a:t>
            </a:r>
            <a:endParaRPr lang="it-IT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F:\foto 18-19\andrea\andrea1\20190504_0947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355976" cy="3266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F:\Erasmus coding\attivita x e twinning\ozobot\DSCN4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00002"/>
            <a:ext cx="3121152" cy="234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F:\foto 18-19\andrea\andrea1\20190504_0947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7" y="4149080"/>
            <a:ext cx="3419872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85184"/>
            <a:ext cx="1295400" cy="1295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804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foto 18-19\andrea\20190606_184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F:\foto 18-19\andrea\20190606_190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21544"/>
            <a:ext cx="2841780" cy="3789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F:\foto 18-19\andrea\DSCN53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760" y="260648"/>
            <a:ext cx="3414528" cy="2560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asellaDiTesto 1"/>
          <p:cNvSpPr txBox="1"/>
          <p:nvPr/>
        </p:nvSpPr>
        <p:spPr>
          <a:xfrm>
            <a:off x="3059832" y="548680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BUT NOT LEAST WE USE A 3D PEN.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99" y="4389199"/>
            <a:ext cx="1400175" cy="19716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6300192" y="4005064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DECORATIVE LEAVES!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735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foto 18-19\andrea\DSCN5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393643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Rettangolo 1"/>
          <p:cNvSpPr/>
          <p:nvPr/>
        </p:nvSpPr>
        <p:spPr>
          <a:xfrm>
            <a:off x="5696360" y="177281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6" name="Picture 4" descr="F:\foto 18-19\andrea\DSCN5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09816"/>
            <a:ext cx="3774869" cy="2831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197" name="Picture 5" descr="F:\foto 18-19\andrea\DSCN53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972" y="3356992"/>
            <a:ext cx="4416491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CasellaDiTesto 2"/>
          <p:cNvSpPr txBox="1"/>
          <p:nvPr/>
        </p:nvSpPr>
        <p:spPr>
          <a:xfrm>
            <a:off x="887589" y="4413011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TELL ALL ABOUT OUR EXPERIENCE TO OUR PARENTS AND SCHOOL PRINCIPAL.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2959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oto 18-19\andrea\andrea1\20190504_094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5" y="348479"/>
            <a:ext cx="2715766" cy="3621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F:\foto 18-19\andrea\andrea1\20190504_095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8640"/>
            <a:ext cx="257175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F:\Erasmus coding\attivita x e twinning\ozobot\DSCN48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808" y="3861048"/>
            <a:ext cx="3445696" cy="2584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asellaDiTesto 1"/>
          <p:cNvSpPr txBox="1"/>
          <p:nvPr/>
        </p:nvSpPr>
        <p:spPr>
          <a:xfrm>
            <a:off x="6420608" y="1189493"/>
            <a:ext cx="23278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partner.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F:\Erasmus coding\attivita x e twinning\ozobot\DSCN48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3409184" cy="2556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84357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foto 18-19\andrea\andrea1\20190504_1015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2409732" cy="3212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F:\foto 18-19\andrea\andrea2\20190511_101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4583"/>
            <a:ext cx="2478829" cy="33051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F:\Erasmus coding\attivita x e twinning\ozobot\DSCN4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409184" cy="2556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F:\Erasmus coding\attivita x e twinning\ozobot\DSCN49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22475"/>
            <a:ext cx="3121152" cy="234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Erasmus coding\attivita x e twinning\ozobot\DSCN49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52" y="960760"/>
            <a:ext cx="3121152" cy="234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CasellaDiTesto 7"/>
          <p:cNvSpPr txBox="1"/>
          <p:nvPr/>
        </p:nvSpPr>
        <p:spPr>
          <a:xfrm>
            <a:off x="4211960" y="4149080"/>
            <a:ext cx="1247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partner.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264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Erasmus coding\attivita x e twinning\ozobot\DSCN49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2169"/>
            <a:ext cx="3506092" cy="2629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F:\Erasmus coding\attivita x e twinning\ozobot\DSCN49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2169"/>
            <a:ext cx="3528053" cy="2646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F:\foto 18-19\andrea\20190530_1734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24944"/>
            <a:ext cx="2715766" cy="3621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7" name="Picture 5" descr="F:\foto 18-19\andrea\20190530_1743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275430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asellaDiTesto 1"/>
          <p:cNvSpPr txBox="1"/>
          <p:nvPr/>
        </p:nvSpPr>
        <p:spPr>
          <a:xfrm>
            <a:off x="3228981" y="2924944"/>
            <a:ext cx="2855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GIVING INSTRUCTIONS TO OUR TINY OZOBOT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661099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foto 18-19\andrea\andrea2\20190511_1122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211960" cy="3158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F:\foto 18-19\andrea\andrea2\20190511_113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7200"/>
            <a:ext cx="4570432" cy="34278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asellaDiTesto 1"/>
          <p:cNvSpPr txBox="1"/>
          <p:nvPr/>
        </p:nvSpPr>
        <p:spPr>
          <a:xfrm>
            <a:off x="1547664" y="5589240"/>
            <a:ext cx="62646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 LEGO WEDO</a:t>
            </a:r>
            <a:endParaRPr lang="it-I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2802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foto 18-19\andrea\andrea2\DSCN52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121152" cy="234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F:\foto 18-19\andrea\andrea2\DSCN52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11235"/>
            <a:ext cx="3121152" cy="234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F:\foto 18-19\andrea\andrea2\DSCN52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3121152" cy="234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F:\foto 18-19\andrea\andrea2\DSCN52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93096"/>
            <a:ext cx="3121152" cy="234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6" name="Picture 6" descr="F:\foto 18-19\andrea\andrea2\DSCN53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87538"/>
            <a:ext cx="3121152" cy="234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asellaDiTesto 1"/>
          <p:cNvSpPr txBox="1"/>
          <p:nvPr/>
        </p:nvSpPr>
        <p:spPr>
          <a:xfrm>
            <a:off x="3707904" y="260648"/>
            <a:ext cx="16561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WITH MAKEY </a:t>
            </a:r>
            <a:r>
              <a:rPr lang="it-IT" dirty="0" err="1" smtClean="0"/>
              <a:t>MAKEY</a:t>
            </a:r>
            <a:r>
              <a:rPr lang="it-IT" dirty="0" smtClean="0"/>
              <a:t>, WE MAKE MUSIC  USING HOUSEHOLD MATERIAL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262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foto 18-19\andrea\20190530_1848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131840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F:\foto 18-19\andrea\DSCN5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616" y="188640"/>
            <a:ext cx="2940624" cy="2205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F:\foto 18-19\andrea\DSCN53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85" y="2206168"/>
            <a:ext cx="2778508" cy="2083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9" name="Picture 5" descr="F:\foto 18-19\andrea\DSCN53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9" y="4139667"/>
            <a:ext cx="3121152" cy="234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F:\foto 18-19\andrea\DSCN533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65104"/>
            <a:ext cx="3121152" cy="2340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CasellaDiTesto 1"/>
          <p:cNvSpPr txBox="1"/>
          <p:nvPr/>
        </p:nvSpPr>
        <p:spPr>
          <a:xfrm>
            <a:off x="755576" y="292494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 WITH OUR PARENTS WE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DRUMS AND GUITARS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566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733729" y="1196752"/>
            <a:ext cx="194320" cy="122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2294448" y="1319064"/>
            <a:ext cx="194320" cy="122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606080" y="1135596"/>
            <a:ext cx="194320" cy="122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6084168" y="1535088"/>
            <a:ext cx="300811" cy="93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7668344" y="1286508"/>
            <a:ext cx="194320" cy="187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8028384" y="4077072"/>
            <a:ext cx="484045" cy="16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6960286" y="4229472"/>
            <a:ext cx="484045" cy="165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784983" y="5054150"/>
            <a:ext cx="194320" cy="122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60" y="260648"/>
            <a:ext cx="8982810" cy="64087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620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55776" y="1340768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203848" y="1390653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516216" y="2033069"/>
            <a:ext cx="25202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380312" y="1907745"/>
            <a:ext cx="21602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716016" y="4149080"/>
            <a:ext cx="25202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436096" y="4251510"/>
            <a:ext cx="25202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5424"/>
            <a:ext cx="8649406" cy="62646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95536" y="4187115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IT WORK?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020272" y="4941168"/>
            <a:ext cx="1368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YES, IT DOES!</a:t>
            </a:r>
            <a:endParaRPr lang="it-IT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65077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ra">
  <a:themeElements>
    <a:clrScheme name="Ter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r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r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5829</TotalTime>
  <Words>88</Words>
  <Application>Microsoft Office PowerPoint</Application>
  <PresentationFormat>Presentazione su schermo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Terra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IPPEDICO</dc:creator>
  <cp:lastModifiedBy>IPPEDICO</cp:lastModifiedBy>
  <cp:revision>17</cp:revision>
  <dcterms:created xsi:type="dcterms:W3CDTF">2019-08-10T17:05:29Z</dcterms:created>
  <dcterms:modified xsi:type="dcterms:W3CDTF">2020-01-01T17:25:04Z</dcterms:modified>
</cp:coreProperties>
</file>