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1" r:id="rId6"/>
    <p:sldId id="262" r:id="rId7"/>
    <p:sldId id="263"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3" name="Segnaposto data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FC48A545-18CC-459B-ACF1-70D8718C1717}" type="datetime1">
              <a:rPr lang="it-IT"/>
              <a:pPr lvl="0"/>
              <a:t>03/02/2019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Segnaposto note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7" name="Segnaposto numero diapositiva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505233E5-4F87-495F-8F71-F4840A18B0E9}" type="slidenum">
              <a:t>‹N›</a:t>
            </a:fld>
            <a:endParaRPr lang="it-IT"/>
          </a:p>
        </p:txBody>
      </p:sp>
    </p:spTree>
    <p:extLst>
      <p:ext uri="{BB962C8B-B14F-4D97-AF65-F5344CB8AC3E}">
        <p14:creationId xmlns:p14="http://schemas.microsoft.com/office/powerpoint/2010/main" val="188008973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txBox="1">
            <a:spLocks noGrp="1"/>
          </p:cNvSpPr>
          <p:nvPr>
            <p:ph type="body" sz="quarter" idx="1"/>
          </p:nvPr>
        </p:nvSpPr>
        <p:spPr/>
        <p:txBody>
          <a:bodyPr/>
          <a:lstStyle/>
          <a:p>
            <a:endParaRPr lang="it-IT"/>
          </a:p>
        </p:txBody>
      </p:sp>
      <p:sp>
        <p:nvSpPr>
          <p:cNvPr id="4" name="Segnaposto numero diapositiva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45B745-65D6-45CB-ADDE-08AA004685BA}" type="slidenum">
              <a:t>5</a:t>
            </a:fld>
            <a:endParaRPr lang="it-IT"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Rectangle 7"/>
          <p:cNvSpPr/>
          <p:nvPr/>
        </p:nvSpPr>
        <p:spPr>
          <a:xfrm>
            <a:off x="777240" y="0"/>
            <a:ext cx="7543800" cy="3047996"/>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
        <p:nvSpPr>
          <p:cNvPr id="3" name="Title 1"/>
          <p:cNvSpPr txBox="1">
            <a:spLocks noGrp="1"/>
          </p:cNvSpPr>
          <p:nvPr>
            <p:ph type="ctrTitle"/>
          </p:nvPr>
        </p:nvSpPr>
        <p:spPr>
          <a:xfrm>
            <a:off x="761996" y="3200400"/>
            <a:ext cx="7543800" cy="1524003"/>
          </a:xfrm>
        </p:spPr>
        <p:txBody>
          <a:bodyPr/>
          <a:lstStyle>
            <a:lvl1pPr>
              <a:defRPr sz="8000"/>
            </a:lvl1pPr>
          </a:lstStyle>
          <a:p>
            <a:pPr lvl="0"/>
            <a:r>
              <a:rPr lang="it-IT"/>
              <a:t>Fare clic per modificare lo stile del titolo</a:t>
            </a:r>
            <a:endParaRPr lang="en-US"/>
          </a:p>
        </p:txBody>
      </p:sp>
      <p:sp>
        <p:nvSpPr>
          <p:cNvPr id="4" name="Subtitle 2"/>
          <p:cNvSpPr txBox="1">
            <a:spLocks noGrp="1"/>
          </p:cNvSpPr>
          <p:nvPr>
            <p:ph type="subTitle" idx="1"/>
          </p:nvPr>
        </p:nvSpPr>
        <p:spPr>
          <a:xfrm>
            <a:off x="761996" y="4724403"/>
            <a:ext cx="6858000" cy="990596"/>
          </a:xfrm>
        </p:spPr>
        <p:txBody>
          <a:bodyPr anchor="t"/>
          <a:lstStyle>
            <a:lvl1pPr marL="0" indent="0">
              <a:spcBef>
                <a:spcPts val="700"/>
              </a:spcBef>
              <a:buNone/>
              <a:defRPr sz="2800"/>
            </a:lvl1pPr>
          </a:lstStyle>
          <a:p>
            <a:pPr lvl="0"/>
            <a:r>
              <a:rPr lang="it-IT"/>
              <a:t>Fare clic per modificare lo stile del sottotitolo dello schema</a:t>
            </a:r>
            <a:endParaRPr lang="en-US"/>
          </a:p>
        </p:txBody>
      </p:sp>
      <p:sp>
        <p:nvSpPr>
          <p:cNvPr id="5" name="Date Placeholder 3"/>
          <p:cNvSpPr txBox="1">
            <a:spLocks noGrp="1"/>
          </p:cNvSpPr>
          <p:nvPr>
            <p:ph type="dt" sz="half" idx="7"/>
          </p:nvPr>
        </p:nvSpPr>
        <p:spPr/>
        <p:txBody>
          <a:bodyPr/>
          <a:lstStyle>
            <a:lvl1pPr>
              <a:defRPr/>
            </a:lvl1pPr>
          </a:lstStyle>
          <a:p>
            <a:pPr lvl="0"/>
            <a:fld id="{91CB2596-F2D4-4593-8CBA-A85B29F2B1D7}" type="datetime1">
              <a:rPr lang="it-IT"/>
              <a:pPr lvl="0"/>
              <a:t>03/02/2019</a:t>
            </a:fld>
            <a:endParaRPr lang="it-IT"/>
          </a:p>
        </p:txBody>
      </p:sp>
      <p:sp>
        <p:nvSpPr>
          <p:cNvPr id="6" name="Footer Placeholder 4"/>
          <p:cNvSpPr txBox="1">
            <a:spLocks noGrp="1"/>
          </p:cNvSpPr>
          <p:nvPr>
            <p:ph type="ftr" sz="quarter" idx="9"/>
          </p:nvPr>
        </p:nvSpPr>
        <p:spPr/>
        <p:txBody>
          <a:bodyPr/>
          <a:lstStyle>
            <a:lvl1pPr>
              <a:defRPr/>
            </a:lvl1pPr>
          </a:lstStyle>
          <a:p>
            <a:pPr lvl="0"/>
            <a:endParaRPr lang="it-IT"/>
          </a:p>
        </p:txBody>
      </p:sp>
      <p:sp>
        <p:nvSpPr>
          <p:cNvPr id="7" name="Slide Number Placeholder 5"/>
          <p:cNvSpPr txBox="1">
            <a:spLocks noGrp="1"/>
          </p:cNvSpPr>
          <p:nvPr>
            <p:ph type="sldNum" sz="quarter" idx="8"/>
          </p:nvPr>
        </p:nvSpPr>
        <p:spPr/>
        <p:txBody>
          <a:bodyPr/>
          <a:lstStyle>
            <a:lvl1pPr>
              <a:defRPr/>
            </a:lvl1pPr>
          </a:lstStyle>
          <a:p>
            <a:pPr lvl="0"/>
            <a:fld id="{CABB32EC-FD75-4FA9-92B0-B4759985E6EE}" type="slidenum">
              <a:t>‹N›</a:t>
            </a:fld>
            <a:endParaRPr lang="it-IT"/>
          </a:p>
        </p:txBody>
      </p:sp>
      <p:sp>
        <p:nvSpPr>
          <p:cNvPr id="8" name="Rectangle 6"/>
          <p:cNvSpPr/>
          <p:nvPr/>
        </p:nvSpPr>
        <p:spPr>
          <a:xfrm>
            <a:off x="777240" y="6172200"/>
            <a:ext cx="7543800" cy="27432"/>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Tree>
    <p:extLst>
      <p:ext uri="{BB962C8B-B14F-4D97-AF65-F5344CB8AC3E}">
        <p14:creationId xmlns:p14="http://schemas.microsoft.com/office/powerpoint/2010/main" val="170872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a:xfrm>
            <a:off x="914400" y="685800"/>
            <a:ext cx="7239003" cy="3886200"/>
          </a:xfrm>
        </p:spPr>
        <p:txBody>
          <a:bodyPr vert="eaVert" ancho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10828A55-17BC-40D8-B993-360AC2369530}" type="datetime1">
              <a:rPr lang="it-IT"/>
              <a:pPr lvl="0"/>
              <a:t>03/02/2019</a:t>
            </a:fld>
            <a:endParaRPr lang="it-IT"/>
          </a:p>
        </p:txBody>
      </p:sp>
      <p:sp>
        <p:nvSpPr>
          <p:cNvPr id="5" name="Footer Placeholder 4"/>
          <p:cNvSpPr txBox="1">
            <a:spLocks noGrp="1"/>
          </p:cNvSpPr>
          <p:nvPr>
            <p:ph type="ftr" sz="quarter" idx="9"/>
          </p:nvPr>
        </p:nvSpPr>
        <p:spPr/>
        <p:txBody>
          <a:bodyPr/>
          <a:lstStyle>
            <a:lvl1pPr>
              <a:defRPr/>
            </a:lvl1pPr>
          </a:lstStyle>
          <a:p>
            <a:pPr lvl="0"/>
            <a:endParaRPr lang="it-IT"/>
          </a:p>
        </p:txBody>
      </p:sp>
      <p:sp>
        <p:nvSpPr>
          <p:cNvPr id="6" name="Slide Number Placeholder 5"/>
          <p:cNvSpPr txBox="1">
            <a:spLocks noGrp="1"/>
          </p:cNvSpPr>
          <p:nvPr>
            <p:ph type="sldNum" sz="quarter" idx="8"/>
          </p:nvPr>
        </p:nvSpPr>
        <p:spPr/>
        <p:txBody>
          <a:bodyPr/>
          <a:lstStyle>
            <a:lvl1pPr>
              <a:defRPr/>
            </a:lvl1pPr>
          </a:lstStyle>
          <a:p>
            <a:pPr lvl="0"/>
            <a:fld id="{3ECE0716-3F70-4780-97FA-5C8268CF0339}" type="slidenum">
              <a:t>‹N›</a:t>
            </a:fld>
            <a:endParaRPr lang="it-IT"/>
          </a:p>
        </p:txBody>
      </p:sp>
    </p:spTree>
    <p:extLst>
      <p:ext uri="{BB962C8B-B14F-4D97-AF65-F5344CB8AC3E}">
        <p14:creationId xmlns:p14="http://schemas.microsoft.com/office/powerpoint/2010/main" val="74492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61996" y="685800"/>
            <a:ext cx="1828800" cy="5410203"/>
          </a:xfrm>
        </p:spPr>
        <p:txBody>
          <a:bodyPr vert="eaVert"/>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a:xfrm>
            <a:off x="2590796" y="685800"/>
            <a:ext cx="5715000" cy="4876796"/>
          </a:xfrm>
        </p:spPr>
        <p:txBody>
          <a:bodyPr vert="eaVert" ancho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0609096A-0F9C-4310-AF31-DB1F02AFD5D5}" type="datetime1">
              <a:rPr lang="it-IT"/>
              <a:pPr lvl="0"/>
              <a:t>03/02/2019</a:t>
            </a:fld>
            <a:endParaRPr lang="it-IT"/>
          </a:p>
        </p:txBody>
      </p:sp>
      <p:sp>
        <p:nvSpPr>
          <p:cNvPr id="5" name="Footer Placeholder 4"/>
          <p:cNvSpPr txBox="1">
            <a:spLocks noGrp="1"/>
          </p:cNvSpPr>
          <p:nvPr>
            <p:ph type="ftr" sz="quarter" idx="9"/>
          </p:nvPr>
        </p:nvSpPr>
        <p:spPr/>
        <p:txBody>
          <a:bodyPr/>
          <a:lstStyle>
            <a:lvl1pPr>
              <a:defRPr/>
            </a:lvl1pPr>
          </a:lstStyle>
          <a:p>
            <a:pPr lvl="0"/>
            <a:endParaRPr lang="it-IT"/>
          </a:p>
        </p:txBody>
      </p:sp>
      <p:sp>
        <p:nvSpPr>
          <p:cNvPr id="6" name="Slide Number Placeholder 5"/>
          <p:cNvSpPr txBox="1">
            <a:spLocks noGrp="1"/>
          </p:cNvSpPr>
          <p:nvPr>
            <p:ph type="sldNum" sz="quarter" idx="8"/>
          </p:nvPr>
        </p:nvSpPr>
        <p:spPr/>
        <p:txBody>
          <a:bodyPr/>
          <a:lstStyle>
            <a:lvl1pPr>
              <a:defRPr/>
            </a:lvl1pPr>
          </a:lstStyle>
          <a:p>
            <a:pPr lvl="0"/>
            <a:fld id="{26977B56-FCD4-4F7B-A18A-7171B318FAAE}" type="slidenum">
              <a:t>‹N›</a:t>
            </a:fld>
            <a:endParaRPr lang="it-IT"/>
          </a:p>
        </p:txBody>
      </p:sp>
    </p:spTree>
    <p:extLst>
      <p:ext uri="{BB962C8B-B14F-4D97-AF65-F5344CB8AC3E}">
        <p14:creationId xmlns:p14="http://schemas.microsoft.com/office/powerpoint/2010/main" val="123562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D84F5E03-0C6C-43F1-A64F-5B9C09E35D8C}" type="datetime1">
              <a:rPr lang="it-IT"/>
              <a:pPr lvl="0"/>
              <a:t>03/02/2019</a:t>
            </a:fld>
            <a:endParaRPr lang="it-IT"/>
          </a:p>
        </p:txBody>
      </p:sp>
      <p:sp>
        <p:nvSpPr>
          <p:cNvPr id="5" name="Footer Placeholder 4"/>
          <p:cNvSpPr txBox="1">
            <a:spLocks noGrp="1"/>
          </p:cNvSpPr>
          <p:nvPr>
            <p:ph type="ftr" sz="quarter" idx="9"/>
          </p:nvPr>
        </p:nvSpPr>
        <p:spPr/>
        <p:txBody>
          <a:bodyPr/>
          <a:lstStyle>
            <a:lvl1pPr>
              <a:defRPr/>
            </a:lvl1pPr>
          </a:lstStyle>
          <a:p>
            <a:pPr lvl="0"/>
            <a:endParaRPr lang="it-IT"/>
          </a:p>
        </p:txBody>
      </p:sp>
      <p:sp>
        <p:nvSpPr>
          <p:cNvPr id="6" name="Slide Number Placeholder 5"/>
          <p:cNvSpPr txBox="1">
            <a:spLocks noGrp="1"/>
          </p:cNvSpPr>
          <p:nvPr>
            <p:ph type="sldNum" sz="quarter" idx="8"/>
          </p:nvPr>
        </p:nvSpPr>
        <p:spPr/>
        <p:txBody>
          <a:bodyPr/>
          <a:lstStyle>
            <a:lvl1pPr>
              <a:defRPr/>
            </a:lvl1pPr>
          </a:lstStyle>
          <a:p>
            <a:pPr lvl="0"/>
            <a:fld id="{0DD11CF8-BC04-431B-BBAC-0218B366BC4E}" type="slidenum">
              <a:t>‹N›</a:t>
            </a:fld>
            <a:endParaRPr lang="it-IT"/>
          </a:p>
        </p:txBody>
      </p:sp>
    </p:spTree>
    <p:extLst>
      <p:ext uri="{BB962C8B-B14F-4D97-AF65-F5344CB8AC3E}">
        <p14:creationId xmlns:p14="http://schemas.microsoft.com/office/powerpoint/2010/main" val="115706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Rectangle 6"/>
          <p:cNvSpPr/>
          <p:nvPr/>
        </p:nvSpPr>
        <p:spPr>
          <a:xfrm>
            <a:off x="777240" y="0"/>
            <a:ext cx="7543800" cy="3047996"/>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
        <p:nvSpPr>
          <p:cNvPr id="3" name="Title 1"/>
          <p:cNvSpPr txBox="1">
            <a:spLocks noGrp="1"/>
          </p:cNvSpPr>
          <p:nvPr>
            <p:ph type="title"/>
          </p:nvPr>
        </p:nvSpPr>
        <p:spPr>
          <a:xfrm>
            <a:off x="761996" y="3276596"/>
            <a:ext cx="7543800" cy="1676396"/>
          </a:xfrm>
        </p:spPr>
        <p:txBody>
          <a:bodyPr/>
          <a:lstStyle>
            <a:lvl1pPr>
              <a:defRPr cap="all"/>
            </a:lvl1pPr>
          </a:lstStyle>
          <a:p>
            <a:pPr lvl="0"/>
            <a:r>
              <a:rPr lang="it-IT"/>
              <a:t>Fare clic per modificare lo stile del titolo</a:t>
            </a:r>
            <a:endParaRPr lang="en-US"/>
          </a:p>
        </p:txBody>
      </p:sp>
      <p:sp>
        <p:nvSpPr>
          <p:cNvPr id="4" name="Text Placeholder 2"/>
          <p:cNvSpPr txBox="1">
            <a:spLocks noGrp="1"/>
          </p:cNvSpPr>
          <p:nvPr>
            <p:ph type="body" idx="1"/>
          </p:nvPr>
        </p:nvSpPr>
        <p:spPr>
          <a:xfrm>
            <a:off x="761996" y="4953003"/>
            <a:ext cx="6858000" cy="914400"/>
          </a:xfrm>
        </p:spPr>
        <p:txBody>
          <a:bodyPr anchor="t"/>
          <a:lstStyle>
            <a:lvl1pPr marL="0" indent="0">
              <a:spcBef>
                <a:spcPts val="700"/>
              </a:spcBef>
              <a:buNone/>
              <a:defRPr sz="2800"/>
            </a:lvl1pPr>
          </a:lstStyle>
          <a:p>
            <a:pPr lvl="0"/>
            <a:r>
              <a:rPr lang="it-IT"/>
              <a:t>Fare clic per modificare stili del testo dello schema</a:t>
            </a:r>
          </a:p>
        </p:txBody>
      </p:sp>
      <p:sp>
        <p:nvSpPr>
          <p:cNvPr id="5" name="Date Placeholder 3"/>
          <p:cNvSpPr txBox="1">
            <a:spLocks noGrp="1"/>
          </p:cNvSpPr>
          <p:nvPr>
            <p:ph type="dt" sz="half" idx="7"/>
          </p:nvPr>
        </p:nvSpPr>
        <p:spPr/>
        <p:txBody>
          <a:bodyPr/>
          <a:lstStyle>
            <a:lvl1pPr>
              <a:defRPr/>
            </a:lvl1pPr>
          </a:lstStyle>
          <a:p>
            <a:pPr lvl="0"/>
            <a:fld id="{77E437F4-B3DF-46AB-892B-201893A69369}" type="datetime1">
              <a:rPr lang="it-IT"/>
              <a:pPr lvl="0"/>
              <a:t>03/02/2019</a:t>
            </a:fld>
            <a:endParaRPr lang="it-IT"/>
          </a:p>
        </p:txBody>
      </p:sp>
      <p:sp>
        <p:nvSpPr>
          <p:cNvPr id="6" name="Footer Placeholder 4"/>
          <p:cNvSpPr txBox="1">
            <a:spLocks noGrp="1"/>
          </p:cNvSpPr>
          <p:nvPr>
            <p:ph type="ftr" sz="quarter" idx="9"/>
          </p:nvPr>
        </p:nvSpPr>
        <p:spPr/>
        <p:txBody>
          <a:bodyPr/>
          <a:lstStyle>
            <a:lvl1pPr>
              <a:defRPr/>
            </a:lvl1pPr>
          </a:lstStyle>
          <a:p>
            <a:pPr lvl="0"/>
            <a:endParaRPr lang="it-IT"/>
          </a:p>
        </p:txBody>
      </p:sp>
      <p:sp>
        <p:nvSpPr>
          <p:cNvPr id="7" name="Slide Number Placeholder 5"/>
          <p:cNvSpPr txBox="1">
            <a:spLocks noGrp="1"/>
          </p:cNvSpPr>
          <p:nvPr>
            <p:ph type="sldNum" sz="quarter" idx="8"/>
          </p:nvPr>
        </p:nvSpPr>
        <p:spPr/>
        <p:txBody>
          <a:bodyPr/>
          <a:lstStyle>
            <a:lvl1pPr>
              <a:defRPr/>
            </a:lvl1pPr>
          </a:lstStyle>
          <a:p>
            <a:pPr lvl="0"/>
            <a:fld id="{DB6D49E6-EB93-4EA9-B998-78411BDE923E}" type="slidenum">
              <a:t>‹N›</a:t>
            </a:fld>
            <a:endParaRPr lang="it-IT"/>
          </a:p>
        </p:txBody>
      </p:sp>
      <p:sp>
        <p:nvSpPr>
          <p:cNvPr id="8" name="Rectangle 7"/>
          <p:cNvSpPr/>
          <p:nvPr/>
        </p:nvSpPr>
        <p:spPr>
          <a:xfrm>
            <a:off x="777240" y="6172200"/>
            <a:ext cx="7543800" cy="27432"/>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Tree>
    <p:extLst>
      <p:ext uri="{BB962C8B-B14F-4D97-AF65-F5344CB8AC3E}">
        <p14:creationId xmlns:p14="http://schemas.microsoft.com/office/powerpoint/2010/main" val="85025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a:xfrm>
            <a:off x="761996" y="609603"/>
            <a:ext cx="3657600" cy="3767327"/>
          </a:xfrm>
        </p:spPr>
        <p:txBody>
          <a:bodyPr/>
          <a:lstStyle>
            <a:lvl1pPr>
              <a:spcBef>
                <a:spcPts val="700"/>
              </a:spcBef>
              <a:defRPr sz="2800"/>
            </a:lvl1pPr>
            <a:lvl2pPr>
              <a:spcBef>
                <a:spcPts val="600"/>
              </a:spcBef>
              <a:defRPr sz="2400"/>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txBox="1">
            <a:spLocks noGrp="1"/>
          </p:cNvSpPr>
          <p:nvPr>
            <p:ph idx="2"/>
          </p:nvPr>
        </p:nvSpPr>
        <p:spPr>
          <a:xfrm>
            <a:off x="4648196" y="609603"/>
            <a:ext cx="3657600" cy="3767327"/>
          </a:xfrm>
        </p:spPr>
        <p:txBody>
          <a:bodyPr/>
          <a:lstStyle>
            <a:lvl1pPr>
              <a:spcBef>
                <a:spcPts val="700"/>
              </a:spcBef>
              <a:defRPr sz="2800"/>
            </a:lvl1pPr>
            <a:lvl2pPr>
              <a:spcBef>
                <a:spcPts val="600"/>
              </a:spcBef>
              <a:defRPr sz="2400"/>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txBox="1">
            <a:spLocks noGrp="1"/>
          </p:cNvSpPr>
          <p:nvPr>
            <p:ph type="dt" sz="half" idx="7"/>
          </p:nvPr>
        </p:nvSpPr>
        <p:spPr/>
        <p:txBody>
          <a:bodyPr/>
          <a:lstStyle>
            <a:lvl1pPr>
              <a:defRPr/>
            </a:lvl1pPr>
          </a:lstStyle>
          <a:p>
            <a:pPr lvl="0"/>
            <a:fld id="{808A2E38-E5B7-4A24-AF11-5F92487ED5F7}" type="datetime1">
              <a:rPr lang="it-IT"/>
              <a:pPr lvl="0"/>
              <a:t>03/02/2019</a:t>
            </a:fld>
            <a:endParaRPr lang="it-IT"/>
          </a:p>
        </p:txBody>
      </p:sp>
      <p:sp>
        <p:nvSpPr>
          <p:cNvPr id="6" name="Footer Placeholder 5"/>
          <p:cNvSpPr txBox="1">
            <a:spLocks noGrp="1"/>
          </p:cNvSpPr>
          <p:nvPr>
            <p:ph type="ftr" sz="quarter" idx="9"/>
          </p:nvPr>
        </p:nvSpPr>
        <p:spPr/>
        <p:txBody>
          <a:bodyPr/>
          <a:lstStyle>
            <a:lvl1pPr>
              <a:defRPr/>
            </a:lvl1pPr>
          </a:lstStyle>
          <a:p>
            <a:pPr lvl="0"/>
            <a:endParaRPr lang="it-IT"/>
          </a:p>
        </p:txBody>
      </p:sp>
      <p:sp>
        <p:nvSpPr>
          <p:cNvPr id="7" name="Slide Number Placeholder 6"/>
          <p:cNvSpPr txBox="1">
            <a:spLocks noGrp="1"/>
          </p:cNvSpPr>
          <p:nvPr>
            <p:ph type="sldNum" sz="quarter" idx="8"/>
          </p:nvPr>
        </p:nvSpPr>
        <p:spPr/>
        <p:txBody>
          <a:bodyPr/>
          <a:lstStyle>
            <a:lvl1pPr>
              <a:defRPr/>
            </a:lvl1pPr>
          </a:lstStyle>
          <a:p>
            <a:pPr lvl="0"/>
            <a:fld id="{1BC43A9C-DF2E-49D3-AE9C-C1E0CB67E948}" type="slidenum">
              <a:t>‹N›</a:t>
            </a:fld>
            <a:endParaRPr lang="it-IT"/>
          </a:p>
        </p:txBody>
      </p:sp>
    </p:spTree>
    <p:extLst>
      <p:ext uri="{BB962C8B-B14F-4D97-AF65-F5344CB8AC3E}">
        <p14:creationId xmlns:p14="http://schemas.microsoft.com/office/powerpoint/2010/main" val="167497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758952" y="609603"/>
            <a:ext cx="3657600" cy="639759"/>
          </a:xfrm>
        </p:spPr>
        <p:txBody>
          <a:bodyPr anchor="b"/>
          <a:lstStyle>
            <a:lvl1pPr marL="0" indent="0">
              <a:spcBef>
                <a:spcPts val="700"/>
              </a:spcBef>
              <a:buNone/>
              <a:defRPr sz="2800">
                <a:latin typeface="Impact"/>
              </a:defRPr>
            </a:lvl1pPr>
          </a:lstStyle>
          <a:p>
            <a:pPr lvl="0"/>
            <a:r>
              <a:rPr lang="it-IT"/>
              <a:t>Fare clic per modificare stili del testo dello schema</a:t>
            </a:r>
          </a:p>
        </p:txBody>
      </p:sp>
      <p:sp>
        <p:nvSpPr>
          <p:cNvPr id="4" name="Content Placeholder 3"/>
          <p:cNvSpPr txBox="1">
            <a:spLocks noGrp="1"/>
          </p:cNvSpPr>
          <p:nvPr>
            <p:ph idx="2"/>
          </p:nvPr>
        </p:nvSpPr>
        <p:spPr>
          <a:xfrm>
            <a:off x="758952" y="1329263"/>
            <a:ext cx="3657600" cy="3047996"/>
          </a:xfrm>
        </p:spPr>
        <p:txBody>
          <a:bodyPr anchor="t"/>
          <a:lstStyle>
            <a:lvl1pPr>
              <a:defRPr/>
            </a:lvl1pPr>
            <a:lvl2pPr>
              <a:defRPr sz="2000"/>
            </a:lvl2pPr>
            <a:lvl3pPr>
              <a:spcBef>
                <a:spcPts val="400"/>
              </a:spcBef>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txBox="1">
            <a:spLocks noGrp="1"/>
          </p:cNvSpPr>
          <p:nvPr>
            <p:ph type="body" idx="3"/>
          </p:nvPr>
        </p:nvSpPr>
        <p:spPr>
          <a:xfrm>
            <a:off x="4645152" y="609603"/>
            <a:ext cx="3657600" cy="639759"/>
          </a:xfrm>
        </p:spPr>
        <p:txBody>
          <a:bodyPr anchor="b"/>
          <a:lstStyle>
            <a:lvl1pPr marL="0" indent="0">
              <a:spcBef>
                <a:spcPts val="700"/>
              </a:spcBef>
              <a:buNone/>
              <a:defRPr sz="2800">
                <a:latin typeface="Impact"/>
              </a:defRPr>
            </a:lvl1pPr>
          </a:lstStyle>
          <a:p>
            <a:pPr lvl="0"/>
            <a:r>
              <a:rPr lang="it-IT"/>
              <a:t>Fare clic per modificare stili del testo dello schema</a:t>
            </a:r>
          </a:p>
        </p:txBody>
      </p:sp>
      <p:sp>
        <p:nvSpPr>
          <p:cNvPr id="6" name="Content Placeholder 5"/>
          <p:cNvSpPr txBox="1">
            <a:spLocks noGrp="1"/>
          </p:cNvSpPr>
          <p:nvPr>
            <p:ph idx="4"/>
          </p:nvPr>
        </p:nvSpPr>
        <p:spPr>
          <a:xfrm>
            <a:off x="4645152" y="1329263"/>
            <a:ext cx="3657600" cy="3047996"/>
          </a:xfrm>
        </p:spPr>
        <p:txBody>
          <a:bodyPr anchor="t"/>
          <a:lstStyle>
            <a:lvl1pPr>
              <a:defRPr/>
            </a:lvl1pPr>
            <a:lvl2pPr>
              <a:defRPr sz="2000"/>
            </a:lvl2pPr>
            <a:lvl3pPr>
              <a:spcBef>
                <a:spcPts val="400"/>
              </a:spcBef>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txBox="1">
            <a:spLocks noGrp="1"/>
          </p:cNvSpPr>
          <p:nvPr>
            <p:ph type="dt" sz="half" idx="7"/>
          </p:nvPr>
        </p:nvSpPr>
        <p:spPr/>
        <p:txBody>
          <a:bodyPr/>
          <a:lstStyle>
            <a:lvl1pPr>
              <a:defRPr/>
            </a:lvl1pPr>
          </a:lstStyle>
          <a:p>
            <a:pPr lvl="0"/>
            <a:fld id="{8F962998-D3EC-4407-8BAE-4C9D1AA34C51}" type="datetime1">
              <a:rPr lang="it-IT"/>
              <a:pPr lvl="0"/>
              <a:t>03/02/2019</a:t>
            </a:fld>
            <a:endParaRPr lang="it-IT"/>
          </a:p>
        </p:txBody>
      </p:sp>
      <p:sp>
        <p:nvSpPr>
          <p:cNvPr id="8" name="Footer Placeholder 7"/>
          <p:cNvSpPr txBox="1">
            <a:spLocks noGrp="1"/>
          </p:cNvSpPr>
          <p:nvPr>
            <p:ph type="ftr" sz="quarter" idx="9"/>
          </p:nvPr>
        </p:nvSpPr>
        <p:spPr/>
        <p:txBody>
          <a:bodyPr/>
          <a:lstStyle>
            <a:lvl1pPr>
              <a:defRPr/>
            </a:lvl1pPr>
          </a:lstStyle>
          <a:p>
            <a:pPr lvl="0"/>
            <a:endParaRPr lang="it-IT"/>
          </a:p>
        </p:txBody>
      </p:sp>
      <p:sp>
        <p:nvSpPr>
          <p:cNvPr id="9" name="Slide Number Placeholder 8"/>
          <p:cNvSpPr txBox="1">
            <a:spLocks noGrp="1"/>
          </p:cNvSpPr>
          <p:nvPr>
            <p:ph type="sldNum" sz="quarter" idx="8"/>
          </p:nvPr>
        </p:nvSpPr>
        <p:spPr/>
        <p:txBody>
          <a:bodyPr/>
          <a:lstStyle>
            <a:lvl1pPr>
              <a:defRPr/>
            </a:lvl1pPr>
          </a:lstStyle>
          <a:p>
            <a:pPr lvl="0"/>
            <a:fld id="{9B186C30-75D2-4BE5-94BB-8AEA7E8BE525}" type="slidenum">
              <a:t>‹N›</a:t>
            </a:fld>
            <a:endParaRPr lang="it-IT"/>
          </a:p>
        </p:txBody>
      </p:sp>
      <p:cxnSp>
        <p:nvCxnSpPr>
          <p:cNvPr id="10" name="Straight Connector 10"/>
          <p:cNvCxnSpPr/>
          <p:nvPr/>
        </p:nvCxnSpPr>
        <p:spPr>
          <a:xfrm>
            <a:off x="758952" y="1249363"/>
            <a:ext cx="3657600" cy="1591"/>
          </a:xfrm>
          <a:prstGeom prst="straightConnector1">
            <a:avLst/>
          </a:prstGeom>
          <a:noFill/>
          <a:ln w="15873">
            <a:solidFill>
              <a:srgbClr val="AD0101"/>
            </a:solidFill>
            <a:prstDash val="solid"/>
          </a:ln>
        </p:spPr>
      </p:cxnSp>
      <p:cxnSp>
        <p:nvCxnSpPr>
          <p:cNvPr id="11" name="Straight Connector 12"/>
          <p:cNvCxnSpPr/>
          <p:nvPr/>
        </p:nvCxnSpPr>
        <p:spPr>
          <a:xfrm>
            <a:off x="4645152" y="1249363"/>
            <a:ext cx="3657600" cy="1591"/>
          </a:xfrm>
          <a:prstGeom prst="straightConnector1">
            <a:avLst/>
          </a:prstGeom>
          <a:noFill/>
          <a:ln w="15873">
            <a:solidFill>
              <a:srgbClr val="AD0101"/>
            </a:solidFill>
            <a:prstDash val="solid"/>
          </a:ln>
        </p:spPr>
      </p:cxnSp>
    </p:spTree>
    <p:extLst>
      <p:ext uri="{BB962C8B-B14F-4D97-AF65-F5344CB8AC3E}">
        <p14:creationId xmlns:p14="http://schemas.microsoft.com/office/powerpoint/2010/main" val="199704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Date Placeholder 2"/>
          <p:cNvSpPr txBox="1">
            <a:spLocks noGrp="1"/>
          </p:cNvSpPr>
          <p:nvPr>
            <p:ph type="dt" sz="half" idx="7"/>
          </p:nvPr>
        </p:nvSpPr>
        <p:spPr/>
        <p:txBody>
          <a:bodyPr/>
          <a:lstStyle>
            <a:lvl1pPr>
              <a:defRPr/>
            </a:lvl1pPr>
          </a:lstStyle>
          <a:p>
            <a:pPr lvl="0"/>
            <a:fld id="{98069D95-5482-4434-B1A9-D6DED9E6A84A}" type="datetime1">
              <a:rPr lang="it-IT"/>
              <a:pPr lvl="0"/>
              <a:t>03/02/2019</a:t>
            </a:fld>
            <a:endParaRPr lang="it-IT"/>
          </a:p>
        </p:txBody>
      </p:sp>
      <p:sp>
        <p:nvSpPr>
          <p:cNvPr id="4" name="Footer Placeholder 3"/>
          <p:cNvSpPr txBox="1">
            <a:spLocks noGrp="1"/>
          </p:cNvSpPr>
          <p:nvPr>
            <p:ph type="ftr" sz="quarter" idx="9"/>
          </p:nvPr>
        </p:nvSpPr>
        <p:spPr/>
        <p:txBody>
          <a:bodyPr/>
          <a:lstStyle>
            <a:lvl1pPr>
              <a:defRPr/>
            </a:lvl1pPr>
          </a:lstStyle>
          <a:p>
            <a:pPr lvl="0"/>
            <a:endParaRPr lang="it-IT"/>
          </a:p>
        </p:txBody>
      </p:sp>
      <p:sp>
        <p:nvSpPr>
          <p:cNvPr id="5" name="Slide Number Placeholder 4"/>
          <p:cNvSpPr txBox="1">
            <a:spLocks noGrp="1"/>
          </p:cNvSpPr>
          <p:nvPr>
            <p:ph type="sldNum" sz="quarter" idx="8"/>
          </p:nvPr>
        </p:nvSpPr>
        <p:spPr/>
        <p:txBody>
          <a:bodyPr/>
          <a:lstStyle>
            <a:lvl1pPr>
              <a:defRPr/>
            </a:lvl1pPr>
          </a:lstStyle>
          <a:p>
            <a:pPr lvl="0"/>
            <a:fld id="{3576F99C-E7FB-4656-803A-6353C50E169E}" type="slidenum">
              <a:t>‹N›</a:t>
            </a:fld>
            <a:endParaRPr lang="it-IT"/>
          </a:p>
        </p:txBody>
      </p:sp>
    </p:spTree>
    <p:extLst>
      <p:ext uri="{BB962C8B-B14F-4D97-AF65-F5344CB8AC3E}">
        <p14:creationId xmlns:p14="http://schemas.microsoft.com/office/powerpoint/2010/main" val="280827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F61AD38A-C4F0-4298-A8D3-0451B5BA2230}" type="datetime1">
              <a:rPr lang="it-IT"/>
              <a:pPr lvl="0"/>
              <a:t>03/02/2019</a:t>
            </a:fld>
            <a:endParaRPr lang="it-IT"/>
          </a:p>
        </p:txBody>
      </p:sp>
      <p:sp>
        <p:nvSpPr>
          <p:cNvPr id="3" name="Footer Placeholder 2"/>
          <p:cNvSpPr txBox="1">
            <a:spLocks noGrp="1"/>
          </p:cNvSpPr>
          <p:nvPr>
            <p:ph type="ftr" sz="quarter" idx="9"/>
          </p:nvPr>
        </p:nvSpPr>
        <p:spPr/>
        <p:txBody>
          <a:bodyPr/>
          <a:lstStyle>
            <a:lvl1pPr>
              <a:defRPr/>
            </a:lvl1pPr>
          </a:lstStyle>
          <a:p>
            <a:pPr lvl="0"/>
            <a:endParaRPr lang="it-IT"/>
          </a:p>
        </p:txBody>
      </p:sp>
      <p:sp>
        <p:nvSpPr>
          <p:cNvPr id="4" name="Slide Number Placeholder 3"/>
          <p:cNvSpPr txBox="1">
            <a:spLocks noGrp="1"/>
          </p:cNvSpPr>
          <p:nvPr>
            <p:ph type="sldNum" sz="quarter" idx="8"/>
          </p:nvPr>
        </p:nvSpPr>
        <p:spPr/>
        <p:txBody>
          <a:bodyPr/>
          <a:lstStyle>
            <a:lvl1pPr>
              <a:defRPr/>
            </a:lvl1pPr>
          </a:lstStyle>
          <a:p>
            <a:pPr lvl="0"/>
            <a:fld id="{E817C8F6-CEF5-4F93-BF1B-16F1B5A1C72E}" type="slidenum">
              <a:t>‹N›</a:t>
            </a:fld>
            <a:endParaRPr lang="it-IT"/>
          </a:p>
        </p:txBody>
      </p:sp>
    </p:spTree>
    <p:extLst>
      <p:ext uri="{BB962C8B-B14F-4D97-AF65-F5344CB8AC3E}">
        <p14:creationId xmlns:p14="http://schemas.microsoft.com/office/powerpoint/2010/main" val="88386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761996" y="4572000"/>
            <a:ext cx="6784848" cy="1600200"/>
          </a:xfrm>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a:xfrm>
            <a:off x="3710863" y="457200"/>
            <a:ext cx="4594933" cy="411480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txBox="1">
            <a:spLocks noGrp="1"/>
          </p:cNvSpPr>
          <p:nvPr>
            <p:ph type="body" idx="2"/>
          </p:nvPr>
        </p:nvSpPr>
        <p:spPr>
          <a:xfrm>
            <a:off x="761996" y="457200"/>
            <a:ext cx="2673659" cy="4114800"/>
          </a:xfrm>
        </p:spPr>
        <p:txBody>
          <a:bodyPr/>
          <a:lstStyle>
            <a:lvl1pPr marL="0" indent="0">
              <a:spcBef>
                <a:spcPts val="500"/>
              </a:spcBef>
              <a:buNone/>
              <a:defRPr sz="2100"/>
            </a:lvl1pPr>
          </a:lstStyle>
          <a:p>
            <a:pPr lvl="0"/>
            <a:r>
              <a:rPr lang="it-IT"/>
              <a:t>Fare clic per modificare stili del testo dello schema</a:t>
            </a:r>
          </a:p>
        </p:txBody>
      </p:sp>
      <p:sp>
        <p:nvSpPr>
          <p:cNvPr id="5" name="Date Placeholder 4"/>
          <p:cNvSpPr txBox="1">
            <a:spLocks noGrp="1"/>
          </p:cNvSpPr>
          <p:nvPr>
            <p:ph type="dt" sz="half" idx="7"/>
          </p:nvPr>
        </p:nvSpPr>
        <p:spPr/>
        <p:txBody>
          <a:bodyPr/>
          <a:lstStyle>
            <a:lvl1pPr>
              <a:defRPr/>
            </a:lvl1pPr>
          </a:lstStyle>
          <a:p>
            <a:pPr lvl="0"/>
            <a:fld id="{09D5A688-D136-4EAD-B2BD-604337C78C1B}" type="datetime1">
              <a:rPr lang="it-IT"/>
              <a:pPr lvl="0"/>
              <a:t>03/02/2019</a:t>
            </a:fld>
            <a:endParaRPr lang="it-IT"/>
          </a:p>
        </p:txBody>
      </p:sp>
      <p:sp>
        <p:nvSpPr>
          <p:cNvPr id="6" name="Footer Placeholder 5"/>
          <p:cNvSpPr txBox="1">
            <a:spLocks noGrp="1"/>
          </p:cNvSpPr>
          <p:nvPr>
            <p:ph type="ftr" sz="quarter" idx="9"/>
          </p:nvPr>
        </p:nvSpPr>
        <p:spPr/>
        <p:txBody>
          <a:bodyPr/>
          <a:lstStyle>
            <a:lvl1pPr>
              <a:defRPr/>
            </a:lvl1pPr>
          </a:lstStyle>
          <a:p>
            <a:pPr lvl="0"/>
            <a:endParaRPr lang="it-IT"/>
          </a:p>
        </p:txBody>
      </p:sp>
      <p:sp>
        <p:nvSpPr>
          <p:cNvPr id="7" name="Slide Number Placeholder 6"/>
          <p:cNvSpPr txBox="1">
            <a:spLocks noGrp="1"/>
          </p:cNvSpPr>
          <p:nvPr>
            <p:ph type="sldNum" sz="quarter" idx="8"/>
          </p:nvPr>
        </p:nvSpPr>
        <p:spPr/>
        <p:txBody>
          <a:bodyPr/>
          <a:lstStyle>
            <a:lvl1pPr>
              <a:defRPr/>
            </a:lvl1pPr>
          </a:lstStyle>
          <a:p>
            <a:pPr lvl="0"/>
            <a:fld id="{C607AF0C-BA18-42E5-AC0B-45C408AEBAE3}" type="slidenum">
              <a:t>‹N›</a:t>
            </a:fld>
            <a:endParaRPr lang="it-IT"/>
          </a:p>
        </p:txBody>
      </p:sp>
      <p:cxnSp>
        <p:nvCxnSpPr>
          <p:cNvPr id="8" name="Straight Connector 9"/>
          <p:cNvCxnSpPr/>
          <p:nvPr/>
        </p:nvCxnSpPr>
        <p:spPr>
          <a:xfrm rot="5400013">
            <a:off x="1677187" y="2514604"/>
            <a:ext cx="3810003" cy="1591"/>
          </a:xfrm>
          <a:prstGeom prst="straightConnector1">
            <a:avLst/>
          </a:prstGeom>
          <a:noFill/>
          <a:ln w="15873">
            <a:solidFill>
              <a:srgbClr val="989898"/>
            </a:solidFill>
            <a:prstDash val="solid"/>
          </a:ln>
        </p:spPr>
      </p:cxnSp>
    </p:spTree>
    <p:extLst>
      <p:ext uri="{BB962C8B-B14F-4D97-AF65-F5344CB8AC3E}">
        <p14:creationId xmlns:p14="http://schemas.microsoft.com/office/powerpoint/2010/main" val="67823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758952" y="4572000"/>
            <a:ext cx="6784848" cy="1600200"/>
          </a:xfrm>
        </p:spPr>
        <p:txBody>
          <a:bodyPr/>
          <a:lstStyle>
            <a:lvl1pPr>
              <a:defRPr/>
            </a:lvl1pPr>
          </a:lstStyle>
          <a:p>
            <a:pPr lvl="0"/>
            <a:r>
              <a:rPr lang="it-IT"/>
              <a:t>Fare clic per modificare lo stile del titolo</a:t>
            </a:r>
            <a:endParaRPr lang="en-US"/>
          </a:p>
        </p:txBody>
      </p:sp>
      <p:sp>
        <p:nvSpPr>
          <p:cNvPr id="3" name="Picture Placeholder 2"/>
          <p:cNvSpPr txBox="1">
            <a:spLocks noGrp="1"/>
          </p:cNvSpPr>
          <p:nvPr>
            <p:ph type="pic" idx="1"/>
          </p:nvPr>
        </p:nvSpPr>
        <p:spPr>
          <a:xfrm>
            <a:off x="777240" y="457200"/>
            <a:ext cx="7543800" cy="2895603"/>
          </a:xfrm>
          <a:ln w="6345">
            <a:solidFill>
              <a:srgbClr val="303030"/>
            </a:solidFill>
            <a:prstDash val="solid"/>
          </a:ln>
        </p:spPr>
        <p:txBody>
          <a:bodyPr/>
          <a:lstStyle>
            <a:lvl1pPr marL="0" indent="0">
              <a:spcBef>
                <a:spcPts val="800"/>
              </a:spcBef>
              <a:buNone/>
              <a:defRPr sz="3200"/>
            </a:lvl1pPr>
          </a:lstStyle>
          <a:p>
            <a:pPr lvl="0"/>
            <a:r>
              <a:rPr lang="it-IT"/>
              <a:t>Fare clic sull'icona per inserire un'immagine</a:t>
            </a:r>
            <a:endParaRPr lang="en-US"/>
          </a:p>
        </p:txBody>
      </p:sp>
      <p:sp>
        <p:nvSpPr>
          <p:cNvPr id="4" name="Text Placeholder 3"/>
          <p:cNvSpPr txBox="1">
            <a:spLocks noGrp="1"/>
          </p:cNvSpPr>
          <p:nvPr>
            <p:ph type="body" idx="2"/>
          </p:nvPr>
        </p:nvSpPr>
        <p:spPr>
          <a:xfrm>
            <a:off x="850392" y="3505196"/>
            <a:ext cx="7391396" cy="804864"/>
          </a:xfrm>
        </p:spPr>
        <p:txBody>
          <a:bodyPr anchor="t"/>
          <a:lstStyle>
            <a:lvl1pPr marL="0" indent="0">
              <a:spcBef>
                <a:spcPts val="400"/>
              </a:spcBef>
              <a:buNone/>
              <a:defRPr sz="1800"/>
            </a:lvl1pPr>
          </a:lstStyle>
          <a:p>
            <a:pPr lvl="0"/>
            <a:r>
              <a:rPr lang="it-IT"/>
              <a:t>Fare clic per modificare stili del testo dello schema</a:t>
            </a:r>
          </a:p>
        </p:txBody>
      </p:sp>
      <p:sp>
        <p:nvSpPr>
          <p:cNvPr id="5" name="Date Placeholder 4"/>
          <p:cNvSpPr txBox="1">
            <a:spLocks noGrp="1"/>
          </p:cNvSpPr>
          <p:nvPr>
            <p:ph type="dt" sz="half" idx="7"/>
          </p:nvPr>
        </p:nvSpPr>
        <p:spPr/>
        <p:txBody>
          <a:bodyPr/>
          <a:lstStyle>
            <a:lvl1pPr>
              <a:defRPr/>
            </a:lvl1pPr>
          </a:lstStyle>
          <a:p>
            <a:pPr lvl="0"/>
            <a:fld id="{CB2BC5D5-D229-431D-8790-C3D8FA26308D}" type="datetime1">
              <a:rPr lang="it-IT"/>
              <a:pPr lvl="0"/>
              <a:t>03/02/2019</a:t>
            </a:fld>
            <a:endParaRPr lang="it-IT"/>
          </a:p>
        </p:txBody>
      </p:sp>
      <p:sp>
        <p:nvSpPr>
          <p:cNvPr id="6" name="Footer Placeholder 5"/>
          <p:cNvSpPr txBox="1">
            <a:spLocks noGrp="1"/>
          </p:cNvSpPr>
          <p:nvPr>
            <p:ph type="ftr" sz="quarter" idx="9"/>
          </p:nvPr>
        </p:nvSpPr>
        <p:spPr/>
        <p:txBody>
          <a:bodyPr/>
          <a:lstStyle>
            <a:lvl1pPr>
              <a:defRPr/>
            </a:lvl1pPr>
          </a:lstStyle>
          <a:p>
            <a:pPr lvl="0"/>
            <a:endParaRPr lang="it-IT"/>
          </a:p>
        </p:txBody>
      </p:sp>
      <p:sp>
        <p:nvSpPr>
          <p:cNvPr id="7" name="Slide Number Placeholder 6"/>
          <p:cNvSpPr txBox="1">
            <a:spLocks noGrp="1"/>
          </p:cNvSpPr>
          <p:nvPr>
            <p:ph type="sldNum" sz="quarter" idx="8"/>
          </p:nvPr>
        </p:nvSpPr>
        <p:spPr/>
        <p:txBody>
          <a:bodyPr/>
          <a:lstStyle>
            <a:lvl1pPr>
              <a:defRPr/>
            </a:lvl1pPr>
          </a:lstStyle>
          <a:p>
            <a:pPr lvl="0"/>
            <a:fld id="{92239A7A-09AA-4A72-87D9-5ED4D870EB17}" type="slidenum">
              <a:t>‹N›</a:t>
            </a:fld>
            <a:endParaRPr lang="it-IT"/>
          </a:p>
        </p:txBody>
      </p:sp>
    </p:spTree>
    <p:extLst>
      <p:ext uri="{BB962C8B-B14F-4D97-AF65-F5344CB8AC3E}">
        <p14:creationId xmlns:p14="http://schemas.microsoft.com/office/powerpoint/2010/main" val="168689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761996" y="4572000"/>
            <a:ext cx="6781803" cy="1600200"/>
          </a:xfrm>
          <a:prstGeom prst="rect">
            <a:avLst/>
          </a:prstGeom>
          <a:noFill/>
          <a:ln>
            <a:noFill/>
          </a:ln>
        </p:spPr>
        <p:txBody>
          <a:bodyPr vert="horz" wrap="square" lIns="91440" tIns="45720" rIns="91440" bIns="45720" anchor="b" anchorCtr="0" compatLnSpc="1"/>
          <a:lstStyle/>
          <a:p>
            <a:pPr lvl="0"/>
            <a:r>
              <a:rPr lang="it-IT"/>
              <a:t>Fare clic per modificare lo stile del titolo</a:t>
            </a:r>
            <a:endParaRPr lang="en-US"/>
          </a:p>
        </p:txBody>
      </p:sp>
      <p:sp>
        <p:nvSpPr>
          <p:cNvPr id="3" name="Text Placeholder 2"/>
          <p:cNvSpPr txBox="1">
            <a:spLocks noGrp="1"/>
          </p:cNvSpPr>
          <p:nvPr>
            <p:ph type="body" idx="1"/>
          </p:nvPr>
        </p:nvSpPr>
        <p:spPr>
          <a:xfrm>
            <a:off x="761996" y="685800"/>
            <a:ext cx="7543800" cy="3886200"/>
          </a:xfrm>
          <a:prstGeom prst="rect">
            <a:avLst/>
          </a:prstGeom>
          <a:noFill/>
          <a:ln>
            <a:noFill/>
          </a:ln>
        </p:spPr>
        <p:txBody>
          <a:bodyPr vert="horz" wrap="square" lIns="91440" tIns="45720" rIns="91440" bIns="45720" anchor="ctr"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2"/>
          </p:nvPr>
        </p:nvSpPr>
        <p:spPr>
          <a:xfrm>
            <a:off x="6248396" y="6208776"/>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it-IT" sz="1200" b="1" i="0" u="none" strike="noStrike" kern="1200" cap="none" spc="0" baseline="0">
                <a:solidFill>
                  <a:srgbClr val="454545"/>
                </a:solidFill>
                <a:uFillTx/>
                <a:latin typeface="Times New Roman"/>
              </a:defRPr>
            </a:lvl1pPr>
          </a:lstStyle>
          <a:p>
            <a:pPr lvl="0"/>
            <a:fld id="{0E5B9ECB-96F0-4C8A-BEB6-427D128AE4DE}" type="datetime1">
              <a:rPr lang="it-IT"/>
              <a:pPr lvl="0"/>
              <a:t>03/02/2019</a:t>
            </a:fld>
            <a:endParaRPr lang="it-IT"/>
          </a:p>
        </p:txBody>
      </p:sp>
      <p:sp>
        <p:nvSpPr>
          <p:cNvPr id="5" name="Footer Placeholder 4"/>
          <p:cNvSpPr txBox="1">
            <a:spLocks noGrp="1"/>
          </p:cNvSpPr>
          <p:nvPr>
            <p:ph type="ftr" sz="quarter" idx="3"/>
          </p:nvPr>
        </p:nvSpPr>
        <p:spPr>
          <a:xfrm>
            <a:off x="761996" y="6208776"/>
            <a:ext cx="4873870"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it-IT" sz="1200" b="1" i="0" u="none" strike="noStrike" kern="1200" cap="none" spc="0" baseline="0">
                <a:solidFill>
                  <a:srgbClr val="454545"/>
                </a:solidFill>
                <a:uFillTx/>
                <a:latin typeface="Times New Roman"/>
              </a:defRPr>
            </a:lvl1pPr>
          </a:lstStyle>
          <a:p>
            <a:pPr lvl="0"/>
            <a:endParaRPr lang="it-IT"/>
          </a:p>
        </p:txBody>
      </p:sp>
      <p:sp>
        <p:nvSpPr>
          <p:cNvPr id="6" name="Slide Number Placeholder 5"/>
          <p:cNvSpPr txBox="1">
            <a:spLocks noGrp="1"/>
          </p:cNvSpPr>
          <p:nvPr>
            <p:ph type="sldNum" sz="quarter" idx="4"/>
          </p:nvPr>
        </p:nvSpPr>
        <p:spPr>
          <a:xfrm>
            <a:off x="7619996" y="5687568"/>
            <a:ext cx="7619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it-IT" sz="2400" b="0" i="0" u="none" strike="noStrike" kern="1200" cap="none" spc="0" baseline="0">
                <a:solidFill>
                  <a:srgbClr val="262626"/>
                </a:solidFill>
                <a:uFillTx/>
                <a:latin typeface="Impact"/>
              </a:defRPr>
            </a:lvl1pPr>
          </a:lstStyle>
          <a:p>
            <a:pPr lvl="0"/>
            <a:fld id="{F3430946-38DA-4718-9210-AAE33F0DCDDB}" type="slidenum">
              <a:t>‹N›</a:t>
            </a:fld>
            <a:endParaRPr lang="it-IT"/>
          </a:p>
        </p:txBody>
      </p:sp>
      <p:sp>
        <p:nvSpPr>
          <p:cNvPr id="7" name="Rectangle 7"/>
          <p:cNvSpPr/>
          <p:nvPr/>
        </p:nvSpPr>
        <p:spPr>
          <a:xfrm>
            <a:off x="777240" y="0"/>
            <a:ext cx="7543800" cy="381003"/>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
        <p:nvSpPr>
          <p:cNvPr id="8" name="Rectangle 8"/>
          <p:cNvSpPr/>
          <p:nvPr/>
        </p:nvSpPr>
        <p:spPr>
          <a:xfrm>
            <a:off x="777240" y="6172200"/>
            <a:ext cx="7543800" cy="27432"/>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00000"/>
        </a:lnSpc>
        <a:spcBef>
          <a:spcPts val="0"/>
        </a:spcBef>
        <a:spcAft>
          <a:spcPts val="0"/>
        </a:spcAft>
        <a:buNone/>
        <a:tabLst/>
        <a:defRPr lang="it-IT" sz="5400" b="0" i="0" u="none" strike="noStrike" kern="1200" cap="none" spc="0" baseline="0">
          <a:solidFill>
            <a:srgbClr val="262626"/>
          </a:solidFill>
          <a:uFillTx/>
          <a:latin typeface="Impact"/>
        </a:defRPr>
      </a:lvl1pPr>
    </p:titleStyle>
    <p:bodyStyle>
      <a:lvl1pPr marL="274320" marR="0" lvl="0" indent="-274320" algn="l" defTabSz="914400" rtl="0" fontAlgn="auto" hangingPunct="1">
        <a:lnSpc>
          <a:spcPct val="100000"/>
        </a:lnSpc>
        <a:spcBef>
          <a:spcPts val="600"/>
        </a:spcBef>
        <a:spcAft>
          <a:spcPts val="0"/>
        </a:spcAft>
        <a:buClr>
          <a:srgbClr val="AD0101"/>
        </a:buClr>
        <a:buSzPct val="100000"/>
        <a:buFont typeface="Arial" pitchFamily="34"/>
        <a:buChar char="•"/>
        <a:tabLst/>
        <a:defRPr lang="it-IT" sz="2400" b="0" i="0" u="none" strike="noStrike" kern="1200" cap="none" spc="0" baseline="0">
          <a:solidFill>
            <a:srgbClr val="303030"/>
          </a:solidFill>
          <a:uFillTx/>
          <a:latin typeface="Times New Roman"/>
        </a:defRPr>
      </a:lvl1pPr>
      <a:lvl2pPr marL="594360" marR="0" lvl="1" indent="-274320" algn="l" defTabSz="914400" rtl="0" fontAlgn="auto" hangingPunct="1">
        <a:lnSpc>
          <a:spcPct val="100000"/>
        </a:lnSpc>
        <a:spcBef>
          <a:spcPts val="500"/>
        </a:spcBef>
        <a:spcAft>
          <a:spcPts val="0"/>
        </a:spcAft>
        <a:buClr>
          <a:srgbClr val="AD0101"/>
        </a:buClr>
        <a:buSzPct val="100000"/>
        <a:buFont typeface="Arial" pitchFamily="34"/>
        <a:buChar char="•"/>
        <a:tabLst/>
        <a:defRPr lang="it-IT" sz="2200" b="0" i="0" u="none" strike="noStrike" kern="1200" cap="none" spc="0" baseline="0">
          <a:solidFill>
            <a:srgbClr val="303030"/>
          </a:solidFill>
          <a:uFillTx/>
          <a:latin typeface="Times New Roman"/>
        </a:defRPr>
      </a:lvl2pPr>
      <a:lvl3pPr marL="868680" marR="0" lvl="2" indent="-228600" algn="l" defTabSz="914400" rtl="0" fontAlgn="auto" hangingPunct="1">
        <a:lnSpc>
          <a:spcPct val="100000"/>
        </a:lnSpc>
        <a:spcBef>
          <a:spcPts val="500"/>
        </a:spcBef>
        <a:spcAft>
          <a:spcPts val="0"/>
        </a:spcAft>
        <a:buClr>
          <a:srgbClr val="AD0101"/>
        </a:buClr>
        <a:buSzPct val="100000"/>
        <a:buFont typeface="Arial" pitchFamily="34"/>
        <a:buChar char="•"/>
        <a:tabLst/>
        <a:defRPr lang="it-IT" sz="2000" b="0" i="0" u="none" strike="noStrike" kern="1200" cap="none" spc="0" baseline="0">
          <a:solidFill>
            <a:srgbClr val="303030"/>
          </a:solidFill>
          <a:uFillTx/>
          <a:latin typeface="Times New Roman"/>
        </a:defRPr>
      </a:lvl3pPr>
      <a:lvl4pPr marL="1143000" marR="0" lvl="3" indent="-228600" algn="l" defTabSz="914400" rtl="0" fontAlgn="auto" hangingPunct="1">
        <a:lnSpc>
          <a:spcPct val="100000"/>
        </a:lnSpc>
        <a:spcBef>
          <a:spcPts val="400"/>
        </a:spcBef>
        <a:spcAft>
          <a:spcPts val="0"/>
        </a:spcAft>
        <a:buClr>
          <a:srgbClr val="AD0101"/>
        </a:buClr>
        <a:buSzPct val="100000"/>
        <a:buFont typeface="Arial" pitchFamily="34"/>
        <a:buChar char="•"/>
        <a:tabLst/>
        <a:defRPr lang="it-IT" sz="1800" b="0" i="0" u="none" strike="noStrike" kern="1200" cap="none" spc="0" baseline="0">
          <a:solidFill>
            <a:srgbClr val="303030"/>
          </a:solidFill>
          <a:uFillTx/>
          <a:latin typeface="Times New Roman"/>
        </a:defRPr>
      </a:lvl4pPr>
      <a:lvl5pPr marL="1371600" marR="0" lvl="4" indent="-228600" algn="l" defTabSz="914400" rtl="0" fontAlgn="auto" hangingPunct="1">
        <a:lnSpc>
          <a:spcPct val="100000"/>
        </a:lnSpc>
        <a:spcBef>
          <a:spcPts val="400"/>
        </a:spcBef>
        <a:spcAft>
          <a:spcPts val="0"/>
        </a:spcAft>
        <a:buClr>
          <a:srgbClr val="AD0101"/>
        </a:buClr>
        <a:buSzPct val="100000"/>
        <a:buFont typeface="Arial" pitchFamily="34"/>
        <a:buChar char="•"/>
        <a:tabLst/>
        <a:defRPr lang="it-IT" sz="1800" b="0" i="0" u="none" strike="noStrike" kern="1200" cap="none" spc="0" baseline="0">
          <a:solidFill>
            <a:srgbClr val="303030"/>
          </a:solidFill>
          <a:uFillTx/>
          <a:latin typeface="Times New Roman"/>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olo 1"/>
          <p:cNvSpPr txBox="1">
            <a:spLocks noGrp="1"/>
          </p:cNvSpPr>
          <p:nvPr>
            <p:ph type="ctrTitle"/>
          </p:nvPr>
        </p:nvSpPr>
        <p:spPr>
          <a:xfrm>
            <a:off x="755577" y="1340766"/>
            <a:ext cx="7543800" cy="1524003"/>
          </a:xfrm>
        </p:spPr>
        <p:txBody>
          <a:bodyPr/>
          <a:lstStyle/>
          <a:p>
            <a:pPr lvl="0"/>
            <a:r>
              <a:rPr lang="it-IT">
                <a:latin typeface="Algerian" pitchFamily="82"/>
              </a:rPr>
              <a:t>Guglielmo marconi</a:t>
            </a:r>
          </a:p>
        </p:txBody>
      </p:sp>
      <p:sp>
        <p:nvSpPr>
          <p:cNvPr id="3" name="Sottotitolo 2"/>
          <p:cNvSpPr txBox="1">
            <a:spLocks noGrp="1"/>
          </p:cNvSpPr>
          <p:nvPr>
            <p:ph type="subTitle" idx="1"/>
          </p:nvPr>
        </p:nvSpPr>
        <p:spPr>
          <a:xfrm>
            <a:off x="1115613" y="4581125"/>
            <a:ext cx="6858000" cy="990596"/>
          </a:xfrm>
        </p:spPr>
        <p:txBody>
          <a:bodyPr/>
          <a:lstStyle/>
          <a:p>
            <a:pPr lvl="0"/>
            <a:r>
              <a:rPr lang="it-IT" dirty="0" err="1" smtClean="0">
                <a:latin typeface="Blackadder ITC" pitchFamily="82"/>
                <a:ea typeface="Arial Unicode MS" pitchFamily="34"/>
                <a:cs typeface="Arial Unicode MS" pitchFamily="34"/>
              </a:rPr>
              <a:t>Written</a:t>
            </a:r>
            <a:r>
              <a:rPr lang="it-IT" dirty="0" smtClean="0">
                <a:latin typeface="Blackadder ITC" pitchFamily="82"/>
                <a:ea typeface="Arial Unicode MS" pitchFamily="34"/>
                <a:cs typeface="Arial Unicode MS" pitchFamily="34"/>
              </a:rPr>
              <a:t> </a:t>
            </a:r>
            <a:r>
              <a:rPr lang="it-IT" dirty="0" err="1" smtClean="0">
                <a:latin typeface="Blackadder ITC" pitchFamily="82"/>
                <a:ea typeface="Arial Unicode MS" pitchFamily="34"/>
                <a:cs typeface="Arial Unicode MS" pitchFamily="34"/>
              </a:rPr>
              <a:t>byLucia</a:t>
            </a:r>
            <a:r>
              <a:rPr lang="it-IT" dirty="0" smtClean="0">
                <a:latin typeface="Blackadder ITC" pitchFamily="82"/>
                <a:ea typeface="Arial Unicode MS" pitchFamily="34"/>
                <a:cs typeface="Arial Unicode MS" pitchFamily="34"/>
              </a:rPr>
              <a:t> </a:t>
            </a:r>
            <a:r>
              <a:rPr lang="it-IT" dirty="0" err="1">
                <a:latin typeface="Blackadder ITC" pitchFamily="82"/>
                <a:ea typeface="Arial Unicode MS" pitchFamily="34"/>
                <a:cs typeface="Arial Unicode MS" pitchFamily="34"/>
              </a:rPr>
              <a:t>Gattullo</a:t>
            </a:r>
            <a:r>
              <a:rPr lang="it-IT" dirty="0">
                <a:latin typeface="Blackadder ITC" pitchFamily="82"/>
                <a:ea typeface="Arial Unicode MS" pitchFamily="34"/>
                <a:cs typeface="Arial Unicode MS" pitchFamily="34"/>
              </a:rPr>
              <a:t>, Mattia Magrone and Giorgia </a:t>
            </a:r>
            <a:r>
              <a:rPr lang="it-IT" dirty="0" err="1">
                <a:latin typeface="Blackadder ITC" pitchFamily="82"/>
                <a:ea typeface="Arial Unicode MS" pitchFamily="34"/>
                <a:cs typeface="Arial Unicode MS" pitchFamily="34"/>
              </a:rPr>
              <a:t>Lobosco</a:t>
            </a:r>
            <a:endParaRPr lang="it-IT" dirty="0">
              <a:latin typeface="Blackadder ITC" pitchFamily="82"/>
              <a:ea typeface="Arial Unicode MS" pitchFamily="34"/>
              <a:cs typeface="Arial Unicode MS" pitchFamily="34"/>
            </a:endParaRPr>
          </a:p>
        </p:txBody>
      </p:sp>
    </p:spTree>
  </p:cSld>
  <p:clrMapOvr>
    <a:masterClrMapping/>
  </p:clrMapOvr>
  <p:transition spd="slow" advTm="2000">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olo 3"/>
          <p:cNvSpPr txBox="1">
            <a:spLocks noGrp="1"/>
          </p:cNvSpPr>
          <p:nvPr>
            <p:ph type="title"/>
          </p:nvPr>
        </p:nvSpPr>
        <p:spPr>
          <a:xfrm>
            <a:off x="899592" y="764704"/>
            <a:ext cx="6781803" cy="1080118"/>
          </a:xfrm>
        </p:spPr>
        <p:txBody>
          <a:bodyPr/>
          <a:lstStyle/>
          <a:p>
            <a:pPr lvl="0" algn="ctr"/>
            <a:r>
              <a:rPr lang="it-IT" dirty="0" err="1" smtClean="0"/>
              <a:t>informations</a:t>
            </a:r>
            <a:endParaRPr lang="it-IT" dirty="0"/>
          </a:p>
        </p:txBody>
      </p:sp>
      <p:sp>
        <p:nvSpPr>
          <p:cNvPr id="3" name="Segnaposto contenuto 4"/>
          <p:cNvSpPr txBox="1">
            <a:spLocks noGrp="1"/>
          </p:cNvSpPr>
          <p:nvPr>
            <p:ph idx="1"/>
          </p:nvPr>
        </p:nvSpPr>
        <p:spPr>
          <a:xfrm>
            <a:off x="827584" y="1916832"/>
            <a:ext cx="7543800" cy="3960440"/>
          </a:xfrm>
        </p:spPr>
        <p:txBody>
          <a:bodyPr/>
          <a:lstStyle/>
          <a:p>
            <a:pPr lvl="0">
              <a:lnSpc>
                <a:spcPct val="80000"/>
              </a:lnSpc>
              <a:spcBef>
                <a:spcPts val="400"/>
              </a:spcBef>
            </a:pPr>
            <a:r>
              <a:rPr lang="en-US" sz="1800" b="1" dirty="0" err="1">
                <a:solidFill>
                  <a:srgbClr val="000000"/>
                </a:solidFill>
                <a:latin typeface="Bell MT" pitchFamily="18"/>
              </a:rPr>
              <a:t>Guglielmo</a:t>
            </a:r>
            <a:r>
              <a:rPr lang="en-US" sz="1800" b="1" dirty="0">
                <a:solidFill>
                  <a:srgbClr val="000000"/>
                </a:solidFill>
                <a:latin typeface="Bell MT" pitchFamily="18"/>
              </a:rPr>
              <a:t> Giovanni Maria Marconi (Bologna, 25 April 1874 - Rome, 20 July 1937) was a physicist, inventor, entrepreneur and Italian politician.</a:t>
            </a:r>
          </a:p>
          <a:p>
            <a:pPr lvl="0">
              <a:lnSpc>
                <a:spcPct val="80000"/>
              </a:lnSpc>
              <a:spcBef>
                <a:spcPts val="400"/>
              </a:spcBef>
            </a:pPr>
            <a:r>
              <a:rPr lang="en-US" sz="1800" b="1" dirty="0">
                <a:solidFill>
                  <a:srgbClr val="000000"/>
                </a:solidFill>
                <a:latin typeface="Bell MT" pitchFamily="18"/>
              </a:rPr>
              <a:t>He is responsible for the development of an effective communication system with wireless telegraphy via radio waves or radio-telegraphy, which achieved considerable diffusion, the evolution of which led to the development of modern systems and methods of radio communication, television and in general all the systems that they use wireless communications, which earned him the Nobel Prize in Physics in 1909.</a:t>
            </a:r>
          </a:p>
          <a:p>
            <a:pPr lvl="0">
              <a:lnSpc>
                <a:spcPct val="80000"/>
              </a:lnSpc>
              <a:spcBef>
                <a:spcPts val="400"/>
              </a:spcBef>
            </a:pPr>
            <a:r>
              <a:rPr lang="en-US" sz="1800" b="1" dirty="0">
                <a:solidFill>
                  <a:srgbClr val="000000"/>
                </a:solidFill>
                <a:latin typeface="Bell MT" pitchFamily="18"/>
              </a:rPr>
              <a:t>Other scientists and inventors have also contributed to the invention of wireless telegraphy or have carried out similar experiments in the same years, such as Heinrich Hertz in 1886, Nikola Tesla in 1893, Carl Ferdinand Braun, Thomas Edison, </a:t>
            </a:r>
            <a:r>
              <a:rPr lang="en-US" sz="1800" b="1" dirty="0" err="1">
                <a:solidFill>
                  <a:srgbClr val="000000"/>
                </a:solidFill>
                <a:latin typeface="Bell MT" pitchFamily="18"/>
              </a:rPr>
              <a:t>Aleksandr</a:t>
            </a:r>
            <a:r>
              <a:rPr lang="en-US" sz="1800" b="1" dirty="0">
                <a:solidFill>
                  <a:srgbClr val="000000"/>
                </a:solidFill>
                <a:latin typeface="Bell MT" pitchFamily="18"/>
              </a:rPr>
              <a:t> Popov, Augusto </a:t>
            </a:r>
            <a:r>
              <a:rPr lang="en-US" sz="1800" b="1" dirty="0" err="1">
                <a:solidFill>
                  <a:srgbClr val="000000"/>
                </a:solidFill>
                <a:latin typeface="Bell MT" pitchFamily="18"/>
              </a:rPr>
              <a:t>Righi</a:t>
            </a:r>
            <a:r>
              <a:rPr lang="en-US" sz="1800" b="1" dirty="0">
                <a:solidFill>
                  <a:srgbClr val="000000"/>
                </a:solidFill>
                <a:latin typeface="Bell MT" pitchFamily="18"/>
              </a:rPr>
              <a:t> and others. .</a:t>
            </a:r>
            <a:endParaRPr lang="it-IT" sz="1800" dirty="0">
              <a:latin typeface="Bell MT" pitchFamily="18"/>
            </a:endParaRPr>
          </a:p>
        </p:txBody>
      </p:sp>
    </p:spTree>
  </p:cSld>
  <p:clrMapOvr>
    <a:masterClrMapping/>
  </p:clrMapOvr>
  <p:transition spd="slow" advTm="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ttangolo 1"/>
          <p:cNvSpPr/>
          <p:nvPr/>
        </p:nvSpPr>
        <p:spPr>
          <a:xfrm>
            <a:off x="539550" y="1651040"/>
            <a:ext cx="7920880" cy="424731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err="1">
                <a:solidFill>
                  <a:srgbClr val="000000"/>
                </a:solidFill>
                <a:uFillTx/>
                <a:latin typeface="Times New Roman"/>
              </a:rPr>
              <a:t>Guglielmo</a:t>
            </a:r>
            <a:r>
              <a:rPr lang="en-US" sz="1800" b="0" i="0" u="none" strike="noStrike" kern="1200" cap="none" spc="0" baseline="0" dirty="0">
                <a:solidFill>
                  <a:srgbClr val="000000"/>
                </a:solidFill>
                <a:uFillTx/>
                <a:latin typeface="Times New Roman"/>
              </a:rPr>
              <a:t> Marconi was born in Bologna on 25 April 1874 in Via IV </a:t>
            </a:r>
            <a:r>
              <a:rPr lang="en-US" sz="1800" b="0" i="0" u="none" strike="noStrike" kern="1200" cap="none" spc="0" baseline="0" dirty="0" err="1">
                <a:solidFill>
                  <a:srgbClr val="000000"/>
                </a:solidFill>
                <a:uFillTx/>
                <a:latin typeface="Times New Roman"/>
              </a:rPr>
              <a:t>Novembre</a:t>
            </a:r>
            <a:r>
              <a:rPr lang="en-US" sz="1800" b="0" i="0" u="none" strike="noStrike" kern="1200" cap="none" spc="0" baseline="0" dirty="0">
                <a:solidFill>
                  <a:srgbClr val="000000"/>
                </a:solidFill>
                <a:uFillTx/>
                <a:latin typeface="Times New Roman"/>
              </a:rPr>
              <a:t>, 7 (formerly Via </a:t>
            </a:r>
            <a:r>
              <a:rPr lang="en-US" sz="1800" b="0" i="0" u="none" strike="noStrike" kern="1200" cap="none" spc="0" baseline="0" dirty="0" err="1">
                <a:solidFill>
                  <a:srgbClr val="000000"/>
                </a:solidFill>
                <a:uFillTx/>
                <a:latin typeface="Times New Roman"/>
              </a:rPr>
              <a:t>delle</a:t>
            </a:r>
            <a:r>
              <a:rPr lang="en-US" sz="1800" b="0" i="0" u="none" strike="noStrike" kern="1200" cap="none" spc="0" baseline="0" dirty="0">
                <a:solidFill>
                  <a:srgbClr val="000000"/>
                </a:solidFill>
                <a:uFillTx/>
                <a:latin typeface="Times New Roman"/>
              </a:rPr>
              <a:t> </a:t>
            </a:r>
            <a:r>
              <a:rPr lang="en-US" sz="1800" b="0" i="0" u="none" strike="noStrike" kern="1200" cap="none" spc="0" baseline="0" dirty="0" err="1">
                <a:solidFill>
                  <a:srgbClr val="000000"/>
                </a:solidFill>
                <a:uFillTx/>
                <a:latin typeface="Times New Roman"/>
              </a:rPr>
              <a:t>Asse</a:t>
            </a:r>
            <a:r>
              <a:rPr lang="en-US" sz="1800" b="0" i="0" u="none" strike="noStrike" kern="1200" cap="none" spc="0" baseline="0" dirty="0">
                <a:solidFill>
                  <a:srgbClr val="000000"/>
                </a:solidFill>
                <a:uFillTx/>
                <a:latin typeface="Times New Roman"/>
              </a:rPr>
              <a:t> 1170). His father Giuseppe Marconi, born in </a:t>
            </a:r>
            <a:r>
              <a:rPr lang="en-US" sz="1800" b="0" i="0" u="none" strike="noStrike" kern="1200" cap="none" spc="0" baseline="0" dirty="0" err="1">
                <a:solidFill>
                  <a:srgbClr val="000000"/>
                </a:solidFill>
                <a:uFillTx/>
                <a:latin typeface="Times New Roman"/>
              </a:rPr>
              <a:t>Capugnano</a:t>
            </a:r>
            <a:r>
              <a:rPr lang="en-US" sz="1800" b="0" i="0" u="none" strike="noStrike" kern="1200" cap="none" spc="0" baseline="0" dirty="0">
                <a:solidFill>
                  <a:srgbClr val="000000"/>
                </a:solidFill>
                <a:uFillTx/>
                <a:latin typeface="Times New Roman"/>
              </a:rPr>
              <a:t> on July 8, 1823 and died in Bologna on March 26, 1904, was a landowner who lived in the countryside of </a:t>
            </a:r>
            <a:r>
              <a:rPr lang="en-US" sz="1800" b="0" i="0" u="none" strike="noStrike" kern="1200" cap="none" spc="0" baseline="0" dirty="0" err="1">
                <a:solidFill>
                  <a:srgbClr val="000000"/>
                </a:solidFill>
                <a:uFillTx/>
                <a:latin typeface="Times New Roman"/>
              </a:rPr>
              <a:t>Pontecchio</a:t>
            </a:r>
            <a:r>
              <a:rPr lang="en-US" sz="1800" b="0" i="0" u="none" strike="noStrike" kern="1200" cap="none" spc="0" baseline="0" dirty="0">
                <a:solidFill>
                  <a:srgbClr val="000000"/>
                </a:solidFill>
                <a:uFillTx/>
                <a:latin typeface="Times New Roman"/>
              </a:rPr>
              <a:t>, was at his second marriage. Widowed with a son, he met a young Irish </a:t>
            </a:r>
            <a:r>
              <a:rPr lang="en-US" sz="1800" b="0" i="0" u="none" strike="noStrike" kern="1200" cap="none" spc="0" baseline="0" dirty="0" smtClean="0">
                <a:solidFill>
                  <a:srgbClr val="000000"/>
                </a:solidFill>
                <a:uFillTx/>
                <a:latin typeface="Times New Roman"/>
              </a:rPr>
              <a:t>, </a:t>
            </a:r>
            <a:r>
              <a:rPr lang="en-US" sz="1800" b="0" i="0" u="none" strike="noStrike" kern="1200" cap="none" spc="0" baseline="0" dirty="0">
                <a:solidFill>
                  <a:srgbClr val="000000"/>
                </a:solidFill>
                <a:uFillTx/>
                <a:latin typeface="Times New Roman"/>
              </a:rPr>
              <a:t>Annie Jameson, grandson of the founder of the historic distillery Jameson &amp; Sons visiting Italy to study bel canto, marrying her on April 16, 1864 in </a:t>
            </a:r>
            <a:r>
              <a:rPr lang="en-US" sz="1800" b="0" i="0" u="none" strike="noStrike" kern="1200" cap="none" spc="0" baseline="0" dirty="0" err="1">
                <a:solidFill>
                  <a:srgbClr val="000000"/>
                </a:solidFill>
                <a:uFillTx/>
                <a:latin typeface="Times New Roman"/>
              </a:rPr>
              <a:t>Boulogne-sur-Mer</a:t>
            </a:r>
            <a:r>
              <a:rPr lang="en-US" sz="1800" b="0" i="0" u="none" strike="noStrike" kern="1200" cap="none" spc="0" baseline="0" dirty="0">
                <a:solidFill>
                  <a:srgbClr val="000000"/>
                </a:solidFill>
                <a:uFillTx/>
                <a:latin typeface="Times New Roman"/>
              </a:rPr>
              <a:t>, France. A year after the marriage Alfonso was born and, nine years later, </a:t>
            </a:r>
            <a:r>
              <a:rPr lang="en-US" sz="1800" b="0" i="0" u="none" strike="noStrike" kern="1200" cap="none" spc="0" baseline="0" dirty="0" err="1">
                <a:solidFill>
                  <a:srgbClr val="000000"/>
                </a:solidFill>
                <a:uFillTx/>
                <a:latin typeface="Times New Roman"/>
              </a:rPr>
              <a:t>Guglielmo</a:t>
            </a:r>
            <a:r>
              <a:rPr lang="en-US" sz="1800" b="0" i="0" u="none" strike="noStrike" kern="1200" cap="none" spc="0" baseline="0" dirty="0">
                <a:solidFill>
                  <a:srgbClr val="000000"/>
                </a:solidFill>
                <a:uFillTx/>
                <a:latin typeface="Times New Roman"/>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Original birth certificate of </a:t>
            </a:r>
            <a:r>
              <a:rPr lang="en-US" sz="1800" b="0" i="0" u="none" strike="noStrike" kern="1200" cap="none" spc="0" baseline="0" dirty="0" err="1">
                <a:solidFill>
                  <a:srgbClr val="000000"/>
                </a:solidFill>
                <a:uFillTx/>
                <a:latin typeface="Times New Roman"/>
              </a:rPr>
              <a:t>Guglielmo</a:t>
            </a:r>
            <a:r>
              <a:rPr lang="en-US" sz="1800" b="0" i="0" u="none" strike="noStrike" kern="1200" cap="none" spc="0" baseline="0" dirty="0">
                <a:solidFill>
                  <a:srgbClr val="000000"/>
                </a:solidFill>
                <a:uFillTx/>
                <a:latin typeface="Times New Roman"/>
              </a:rPr>
              <a:t> Marconi.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Times New Roman"/>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Having an Irish </a:t>
            </a:r>
            <a:r>
              <a:rPr lang="en-US" sz="1800" b="0" i="0" u="none" strike="noStrike" kern="1200" cap="none" spc="0" baseline="0" dirty="0" smtClean="0">
                <a:solidFill>
                  <a:srgbClr val="000000"/>
                </a:solidFill>
                <a:uFillTx/>
                <a:latin typeface="Times New Roman"/>
              </a:rPr>
              <a:t>mother</a:t>
            </a:r>
            <a:r>
              <a:rPr lang="en-US" sz="1800" b="0" i="0" u="none" strike="noStrike" kern="1200" cap="none" spc="0" dirty="0" smtClean="0">
                <a:solidFill>
                  <a:srgbClr val="000000"/>
                </a:solidFill>
                <a:uFillTx/>
                <a:latin typeface="Times New Roman"/>
              </a:rPr>
              <a:t> </a:t>
            </a:r>
            <a:r>
              <a:rPr lang="en-US" sz="1800" b="0" i="0" u="none" strike="noStrike" kern="1200" cap="none" spc="0" baseline="0" dirty="0" smtClean="0">
                <a:solidFill>
                  <a:srgbClr val="000000"/>
                </a:solidFill>
                <a:uFillTx/>
                <a:latin typeface="Times New Roman"/>
              </a:rPr>
              <a:t>allows </a:t>
            </a:r>
            <a:r>
              <a:rPr lang="en-US" sz="1800" b="0" i="0" u="none" strike="noStrike" kern="1200" cap="none" spc="0" baseline="0" dirty="0">
                <a:solidFill>
                  <a:srgbClr val="000000"/>
                </a:solidFill>
                <a:uFillTx/>
                <a:latin typeface="Times New Roman"/>
              </a:rPr>
              <a:t>us to understand better the many activities of William that took place in Great Britain and Ireland. He could have opted for British citizenship at any time as a child of both parents with such citizenship. </a:t>
            </a:r>
            <a:r>
              <a:rPr lang="en-US" sz="1800" b="0" i="0" u="none" strike="noStrike" kern="1200" cap="none" spc="0" baseline="0" dirty="0" smtClean="0">
                <a:solidFill>
                  <a:srgbClr val="000000"/>
                </a:solidFill>
                <a:uFillTx/>
                <a:latin typeface="Times New Roman"/>
              </a:rPr>
              <a:t>When </a:t>
            </a:r>
            <a:r>
              <a:rPr lang="en-US" sz="1800" b="0" i="0" u="none" strike="noStrike" kern="1200" cap="none" spc="0" baseline="0" dirty="0">
                <a:solidFill>
                  <a:srgbClr val="000000"/>
                </a:solidFill>
                <a:uFillTx/>
                <a:latin typeface="Times New Roman"/>
              </a:rPr>
              <a:t>little </a:t>
            </a:r>
            <a:r>
              <a:rPr lang="en-US" sz="1800" b="0" i="0" u="none" strike="noStrike" kern="1200" cap="none" spc="0" baseline="0" dirty="0" err="1">
                <a:solidFill>
                  <a:srgbClr val="000000"/>
                </a:solidFill>
                <a:uFillTx/>
                <a:latin typeface="Times New Roman"/>
              </a:rPr>
              <a:t>Guglielmo</a:t>
            </a:r>
            <a:r>
              <a:rPr lang="en-US" sz="1800" b="0" i="0" u="none" strike="noStrike" kern="1200" cap="none" spc="0" baseline="0" dirty="0">
                <a:solidFill>
                  <a:srgbClr val="000000"/>
                </a:solidFill>
                <a:uFillTx/>
                <a:latin typeface="Times New Roman"/>
              </a:rPr>
              <a:t> was three years old, on 4 May 1877, Giuseppe Marconi had in fact decided to take on British citizenship.</a:t>
            </a:r>
            <a:endParaRPr lang="it-IT" sz="1800" b="0" i="0" u="none" strike="noStrike" kern="1200" cap="none" spc="0" baseline="0" dirty="0">
              <a:solidFill>
                <a:srgbClr val="000000"/>
              </a:solidFill>
              <a:uFillTx/>
              <a:latin typeface="Times New Roman"/>
            </a:endParaRPr>
          </a:p>
        </p:txBody>
      </p:sp>
      <p:sp>
        <p:nvSpPr>
          <p:cNvPr id="3" name="Titolo 6"/>
          <p:cNvSpPr txBox="1">
            <a:spLocks noGrp="1"/>
          </p:cNvSpPr>
          <p:nvPr>
            <p:ph type="title"/>
          </p:nvPr>
        </p:nvSpPr>
        <p:spPr>
          <a:xfrm>
            <a:off x="761996" y="404667"/>
            <a:ext cx="6781803" cy="1008107"/>
          </a:xfrm>
        </p:spPr>
        <p:txBody>
          <a:bodyPr/>
          <a:lstStyle/>
          <a:p>
            <a:pPr lvl="0"/>
            <a:r>
              <a:rPr lang="it-IT"/>
              <a:t>First years</a:t>
            </a:r>
          </a:p>
        </p:txBody>
      </p:sp>
    </p:spTree>
  </p:cSld>
  <p:clrMapOvr>
    <a:masterClrMapping/>
  </p:clrMapOvr>
  <p:transition spd="slow" advTm="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3" name="Picture 2"/>
          <p:cNvPicPr>
            <a:picLocks noGrp="1" noChangeAspect="1"/>
          </p:cNvPicPr>
          <p:nvPr>
            <p:ph idx="1"/>
          </p:nvPr>
        </p:nvPicPr>
        <p:blipFill>
          <a:blip r:embed="rId2"/>
          <a:srcRect/>
          <a:stretch>
            <a:fillRect/>
          </a:stretch>
        </p:blipFill>
        <p:spPr>
          <a:xfrm>
            <a:off x="683568" y="764703"/>
            <a:ext cx="3384377" cy="5127562"/>
          </a:xfrm>
        </p:spPr>
      </p:pic>
      <p:pic>
        <p:nvPicPr>
          <p:cNvPr id="4" name="Picture 3"/>
          <p:cNvPicPr>
            <a:picLocks noChangeAspect="1"/>
          </p:cNvPicPr>
          <p:nvPr/>
        </p:nvPicPr>
        <p:blipFill>
          <a:blip r:embed="rId3"/>
          <a:srcRect/>
          <a:stretch>
            <a:fillRect/>
          </a:stretch>
        </p:blipFill>
        <p:spPr>
          <a:xfrm>
            <a:off x="6330519" y="1473994"/>
            <a:ext cx="2520278" cy="3364708"/>
          </a:xfrm>
          <a:prstGeom prst="rect">
            <a:avLst/>
          </a:prstGeom>
          <a:noFill/>
          <a:ln>
            <a:noFill/>
          </a:ln>
        </p:spPr>
      </p:pic>
      <p:sp>
        <p:nvSpPr>
          <p:cNvPr id="5" name="CasellaDiTesto 4"/>
          <p:cNvSpPr txBox="1"/>
          <p:nvPr/>
        </p:nvSpPr>
        <p:spPr>
          <a:xfrm>
            <a:off x="4716017" y="2782418"/>
            <a:ext cx="1217002" cy="76944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400" b="0" i="0" u="none" strike="noStrike" kern="1200" cap="none" spc="0" baseline="0">
                <a:solidFill>
                  <a:srgbClr val="000000"/>
                </a:solidFill>
                <a:uFillTx/>
                <a:latin typeface="Times New Roman"/>
              </a:rPr>
              <a:t>after</a:t>
            </a:r>
          </a:p>
        </p:txBody>
      </p:sp>
      <p:pic>
        <p:nvPicPr>
          <p:cNvPr id="6" name="Immagine 5"/>
          <p:cNvPicPr>
            <a:picLocks noChangeAspect="1"/>
          </p:cNvPicPr>
          <p:nvPr/>
        </p:nvPicPr>
        <p:blipFill>
          <a:blip r:embed="rId4">
            <a:clrChange>
              <a:clrFrom>
                <a:srgbClr val="FFFFFF"/>
              </a:clrFrom>
              <a:clrTo>
                <a:srgbClr val="FFFFFF">
                  <a:alpha val="0"/>
                </a:srgbClr>
              </a:clrTo>
            </a:clrChange>
          </a:blip>
          <a:stretch>
            <a:fillRect/>
          </a:stretch>
        </p:blipFill>
        <p:spPr>
          <a:xfrm>
            <a:off x="4589940" y="3539989"/>
            <a:ext cx="1710257" cy="1469157"/>
          </a:xfrm>
          <a:prstGeom prst="rect">
            <a:avLst/>
          </a:prstGeom>
          <a:noFill/>
          <a:ln>
            <a:noFill/>
          </a:ln>
        </p:spPr>
      </p:pic>
      <p:pic>
        <p:nvPicPr>
          <p:cNvPr id="7" name="Picture 4"/>
          <p:cNvPicPr>
            <a:picLocks noChangeAspect="1"/>
          </p:cNvPicPr>
          <p:nvPr/>
        </p:nvPicPr>
        <p:blipFill>
          <a:blip r:embed="rId5">
            <a:clrChange>
              <a:clrFrom>
                <a:srgbClr val="FFFFFF"/>
              </a:clrFrom>
              <a:clrTo>
                <a:srgbClr val="FFFFFF">
                  <a:alpha val="0"/>
                </a:srgbClr>
              </a:clrTo>
            </a:clrChange>
          </a:blip>
          <a:srcRect/>
          <a:stretch>
            <a:fillRect/>
          </a:stretch>
        </p:blipFill>
        <p:spPr>
          <a:xfrm>
            <a:off x="4471233" y="1484784"/>
            <a:ext cx="1706563" cy="1470026"/>
          </a:xfrm>
          <a:prstGeom prst="rect">
            <a:avLst/>
          </a:prstGeom>
          <a:noFill/>
          <a:ln>
            <a:noFill/>
          </a:ln>
        </p:spPr>
      </p:pic>
    </p:spTree>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strVal val="0"/>
                                          </p:val>
                                        </p:tav>
                                        <p:tav tm="100000">
                                          <p:val>
                                            <p:str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ttangolo 1"/>
          <p:cNvSpPr/>
          <p:nvPr/>
        </p:nvSpPr>
        <p:spPr>
          <a:xfrm>
            <a:off x="395536" y="333134"/>
            <a:ext cx="8352928" cy="5847755"/>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00" b="0" i="0" u="none" strike="noStrike" kern="1200" cap="none" spc="0" baseline="0" dirty="0">
                <a:solidFill>
                  <a:srgbClr val="000000"/>
                </a:solidFill>
                <a:uFillTx/>
                <a:latin typeface="Algerian" pitchFamily="82"/>
              </a:rPr>
              <a:t>The experiments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00" b="0" i="0" u="none" strike="noStrike" kern="1200" cap="none" spc="0" baseline="0" dirty="0">
                <a:solidFill>
                  <a:srgbClr val="000000"/>
                </a:solidFill>
                <a:uFillTx/>
                <a:latin typeface="Calibri" pitchFamily="34"/>
              </a:rPr>
              <a:t>Marconi, already at the age of twenty, began his first experiments working as a self-taught, helped by his butler </a:t>
            </a:r>
            <a:r>
              <a:rPr lang="en-US" sz="1700" b="0" i="0" u="none" strike="noStrike" kern="1200" cap="none" spc="0" baseline="0" dirty="0" err="1">
                <a:solidFill>
                  <a:srgbClr val="000000"/>
                </a:solidFill>
                <a:uFillTx/>
                <a:latin typeface="Calibri" pitchFamily="34"/>
              </a:rPr>
              <a:t>Mignani</a:t>
            </a:r>
            <a:r>
              <a:rPr lang="en-US" sz="1700" b="0" i="0" u="none" strike="noStrike" kern="1200" cap="none" spc="0" baseline="0" dirty="0">
                <a:solidFill>
                  <a:srgbClr val="000000"/>
                </a:solidFill>
                <a:uFillTx/>
                <a:latin typeface="Calibri" pitchFamily="34"/>
              </a:rPr>
              <a:t>. In the summer of 1894 he built a storm marker consisting of a pile, a coherer (also called coherer, a tube with nickel and silver filings placed between two silver caps, device invented by the </a:t>
            </a:r>
            <a:r>
              <a:rPr lang="en-US" sz="1700" b="0" i="0" u="none" strike="noStrike" kern="1200" cap="none" spc="0" baseline="0" dirty="0" err="1">
                <a:solidFill>
                  <a:srgbClr val="000000"/>
                </a:solidFill>
                <a:uFillTx/>
                <a:latin typeface="Calibri" pitchFamily="34"/>
              </a:rPr>
              <a:t>Fermist</a:t>
            </a:r>
            <a:r>
              <a:rPr lang="en-US" sz="1700" b="0" i="0" u="none" strike="noStrike" kern="1200" cap="none" spc="0" baseline="0" dirty="0">
                <a:solidFill>
                  <a:srgbClr val="000000"/>
                </a:solidFill>
                <a:uFillTx/>
                <a:latin typeface="Calibri" pitchFamily="34"/>
              </a:rPr>
              <a:t> </a:t>
            </a:r>
            <a:r>
              <a:rPr lang="en-US" sz="1700" b="0" i="0" u="none" strike="noStrike" kern="1200" cap="none" spc="0" baseline="0" dirty="0" err="1">
                <a:solidFill>
                  <a:srgbClr val="000000"/>
                </a:solidFill>
                <a:uFillTx/>
                <a:latin typeface="Calibri" pitchFamily="34"/>
              </a:rPr>
              <a:t>Temistocle</a:t>
            </a:r>
            <a:r>
              <a:rPr lang="en-US" sz="1700" b="0" i="0" u="none" strike="noStrike" kern="1200" cap="none" spc="0" baseline="0" dirty="0">
                <a:solidFill>
                  <a:srgbClr val="000000"/>
                </a:solidFill>
                <a:uFillTx/>
                <a:latin typeface="Calibri" pitchFamily="34"/>
              </a:rPr>
              <a:t> </a:t>
            </a:r>
            <a:r>
              <a:rPr lang="en-US" sz="1700" b="0" i="0" u="none" strike="noStrike" kern="1200" cap="none" spc="0" baseline="0" dirty="0" err="1">
                <a:solidFill>
                  <a:srgbClr val="000000"/>
                </a:solidFill>
                <a:uFillTx/>
                <a:latin typeface="Calibri" pitchFamily="34"/>
              </a:rPr>
              <a:t>Calzecchi</a:t>
            </a:r>
            <a:r>
              <a:rPr lang="en-US" sz="1700" b="0" i="0" u="none" strike="noStrike" kern="1200" cap="none" spc="0" baseline="0" dirty="0">
                <a:solidFill>
                  <a:srgbClr val="000000"/>
                </a:solidFill>
                <a:uFillTx/>
                <a:latin typeface="Calibri" pitchFamily="34"/>
              </a:rPr>
              <a:t> </a:t>
            </a:r>
            <a:r>
              <a:rPr lang="en-US" sz="1700" b="0" i="0" u="none" strike="noStrike" kern="1200" cap="none" spc="0" baseline="0" dirty="0" err="1">
                <a:solidFill>
                  <a:srgbClr val="000000"/>
                </a:solidFill>
                <a:uFillTx/>
                <a:latin typeface="Calibri" pitchFamily="34"/>
              </a:rPr>
              <a:t>Onesti</a:t>
            </a:r>
            <a:r>
              <a:rPr lang="en-US" sz="1700" b="0" i="0" u="none" strike="noStrike" kern="1200" cap="none" spc="0" baseline="0" dirty="0">
                <a:solidFill>
                  <a:srgbClr val="000000"/>
                </a:solidFill>
                <a:uFillTx/>
                <a:latin typeface="Calibri" pitchFamily="34"/>
              </a:rPr>
              <a:t>) and an electric bell , which emits a ring in case of lightning.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00" b="0" i="0" u="none" strike="noStrike" kern="1200" cap="none" spc="0" baseline="0" dirty="0">
                <a:solidFill>
                  <a:srgbClr val="000000"/>
                </a:solidFill>
                <a:uFillTx/>
                <a:latin typeface="Calibri" pitchFamily="34"/>
              </a:rPr>
              <a:t>He then succeeds, by pressing a telegraph key on a counter, to ring a bell on the other side of the room. [9] One night in December, William wakes his mother, invites her to his secret shelter and shows her the experiment he had made. The day after the father also attends the experiment. When he is convinced that the doorbell rings without wires, he gives his son the money necessary for the purchase of new materials. [Citation needed] The young Marconi continues his experiments even outdoors. In the countryside, the power of emissions increases and the distance separating the transmitter from the receiver, capable of receiving the signals of the Morse alphabet.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00" b="0" i="0" u="none" strike="noStrike" kern="1200" cap="none" spc="0" baseline="0" dirty="0">
                <a:solidFill>
                  <a:srgbClr val="000000"/>
                </a:solidFill>
                <a:uFillTx/>
                <a:latin typeface="Calibri" pitchFamily="34"/>
              </a:rPr>
              <a:t>On 8 December 1895, after several attempts, the device proved to be valid in communicating and receiving signals at a distance, but also in overcoming natural obstacles (in this case, the hill behind Villa </a:t>
            </a:r>
            <a:r>
              <a:rPr lang="en-US" sz="1700" b="0" i="0" u="none" strike="noStrike" kern="1200" cap="none" spc="0" baseline="0" dirty="0" err="1">
                <a:solidFill>
                  <a:srgbClr val="000000"/>
                </a:solidFill>
                <a:uFillTx/>
                <a:latin typeface="Calibri" pitchFamily="34"/>
              </a:rPr>
              <a:t>Griffone</a:t>
            </a:r>
            <a:r>
              <a:rPr lang="en-US" sz="1700" b="0" i="0" u="none" strike="noStrike" kern="1200" cap="none" spc="0" baseline="0" dirty="0">
                <a:solidFill>
                  <a:srgbClr val="000000"/>
                </a:solidFill>
                <a:uFillTx/>
                <a:latin typeface="Calibri" pitchFamily="34"/>
              </a:rPr>
              <a:t>). The shotgun that the butler </a:t>
            </a:r>
            <a:r>
              <a:rPr lang="en-US" sz="1700" b="0" i="0" u="none" strike="noStrike" kern="1200" cap="none" spc="0" baseline="0" dirty="0" err="1">
                <a:solidFill>
                  <a:srgbClr val="000000"/>
                </a:solidFill>
                <a:uFillTx/>
                <a:latin typeface="Calibri" pitchFamily="34"/>
              </a:rPr>
              <a:t>Mignani</a:t>
            </a:r>
            <a:r>
              <a:rPr lang="en-US" sz="1700" b="0" i="0" u="none" strike="noStrike" kern="1200" cap="none" spc="0" baseline="0" dirty="0">
                <a:solidFill>
                  <a:srgbClr val="000000"/>
                </a:solidFill>
                <a:uFillTx/>
                <a:latin typeface="Calibri" pitchFamily="34"/>
              </a:rPr>
              <a:t> shoots in the air to confirm the success of the experiment (the device had vibrated and sung like a cricket three times) is considered the baptism of radio in Italy. Previously, other experimenters had in fact obtained similar results, such as Nikola Tesla, who had transmitted 50 km away at the beginning of the same year in a connection to West Point, </a:t>
            </a:r>
            <a:r>
              <a:rPr lang="en-US" sz="1700" b="0" i="0" u="none" strike="noStrike" kern="1200" cap="none" spc="0" baseline="0" dirty="0" smtClean="0">
                <a:solidFill>
                  <a:srgbClr val="000000"/>
                </a:solidFill>
                <a:uFillTx/>
                <a:latin typeface="Calibri" pitchFamily="34"/>
              </a:rPr>
              <a:t> </a:t>
            </a:r>
            <a:r>
              <a:rPr lang="en-US" sz="1700" b="0" i="0" u="none" strike="noStrike" kern="1200" cap="none" spc="0" baseline="0" dirty="0">
                <a:solidFill>
                  <a:srgbClr val="000000"/>
                </a:solidFill>
                <a:uFillTx/>
                <a:latin typeface="Calibri" pitchFamily="34"/>
              </a:rPr>
              <a:t>while the Russian </a:t>
            </a:r>
            <a:r>
              <a:rPr lang="en-US" sz="1700" b="0" i="0" u="none" strike="noStrike" kern="1200" cap="none" spc="0" baseline="0" dirty="0" err="1">
                <a:solidFill>
                  <a:srgbClr val="000000"/>
                </a:solidFill>
                <a:uFillTx/>
                <a:latin typeface="Calibri" pitchFamily="34"/>
              </a:rPr>
              <a:t>Aleksandr</a:t>
            </a:r>
            <a:r>
              <a:rPr lang="en-US" sz="1700" b="0" i="0" u="none" strike="noStrike" kern="1200" cap="none" spc="0" baseline="0" dirty="0">
                <a:solidFill>
                  <a:srgbClr val="000000"/>
                </a:solidFill>
                <a:uFillTx/>
                <a:latin typeface="Calibri" pitchFamily="34"/>
              </a:rPr>
              <a:t> Popov had made a radio wave receiver in May of the same year</a:t>
            </a:r>
            <a:r>
              <a:rPr lang="en-US" sz="1600" b="0" i="0" u="none" strike="noStrike" kern="1200" cap="none" spc="0" baseline="0" dirty="0">
                <a:solidFill>
                  <a:srgbClr val="000000"/>
                </a:solidFill>
                <a:uFillTx/>
                <a:latin typeface="Calibri" pitchFamily="34"/>
              </a:rPr>
              <a:t>.</a:t>
            </a:r>
            <a:endParaRPr lang="it-IT" sz="1600" b="0" i="0" u="none" strike="noStrike" kern="1200" cap="none" spc="0" baseline="0" dirty="0">
              <a:solidFill>
                <a:srgbClr val="000000"/>
              </a:solidFill>
              <a:uFillTx/>
              <a:latin typeface="Calibri"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59479" y="1844820"/>
            <a:ext cx="8640961" cy="4320475"/>
          </a:xfrm>
          <a:prstGeom prst="rect">
            <a:avLst/>
          </a:prstGeom>
          <a:noFill/>
          <a:ln>
            <a:noFill/>
          </a:ln>
        </p:spPr>
      </p:pic>
      <p:sp>
        <p:nvSpPr>
          <p:cNvPr id="3" name="Rettangolo 1"/>
          <p:cNvSpPr/>
          <p:nvPr/>
        </p:nvSpPr>
        <p:spPr>
          <a:xfrm>
            <a:off x="248890" y="548676"/>
            <a:ext cx="8651540" cy="1323438"/>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1" u="none" strike="noStrike" kern="1200" cap="none" spc="0" baseline="0" dirty="0">
                <a:solidFill>
                  <a:srgbClr val="000000"/>
                </a:solidFill>
                <a:uFillTx/>
                <a:latin typeface="Algerian" pitchFamily="82"/>
              </a:rPr>
              <a:t>this is </a:t>
            </a:r>
            <a:r>
              <a:rPr lang="en-US" sz="4000" b="1" i="1" u="none" strike="noStrike" kern="1200" cap="none" spc="0" baseline="0" dirty="0" err="1">
                <a:solidFill>
                  <a:srgbClr val="000000"/>
                </a:solidFill>
                <a:uFillTx/>
                <a:latin typeface="Algerian" pitchFamily="82"/>
              </a:rPr>
              <a:t>Guglielmo</a:t>
            </a:r>
            <a:r>
              <a:rPr lang="en-US" sz="4000" b="1" i="1" u="none" strike="noStrike" kern="1200" cap="none" spc="0" baseline="0" dirty="0">
                <a:solidFill>
                  <a:srgbClr val="000000"/>
                </a:solidFill>
                <a:uFillTx/>
                <a:latin typeface="Algerian" pitchFamily="82"/>
              </a:rPr>
              <a:t> Marconi </a:t>
            </a:r>
            <a:r>
              <a:rPr lang="en-US" sz="4000" b="1" i="1" u="none" strike="noStrike" kern="1200" cap="none" spc="0" dirty="0" smtClean="0">
                <a:solidFill>
                  <a:srgbClr val="000000"/>
                </a:solidFill>
                <a:uFillTx/>
                <a:latin typeface="Algerian" pitchFamily="82"/>
              </a:rPr>
              <a:t> while</a:t>
            </a:r>
            <a:r>
              <a:rPr lang="en-US" sz="4000" b="1" i="1" u="none" strike="noStrike" kern="1200" cap="none" spc="0" baseline="0" dirty="0" smtClean="0">
                <a:solidFill>
                  <a:srgbClr val="000000"/>
                </a:solidFill>
                <a:uFillTx/>
                <a:latin typeface="Algerian" pitchFamily="82"/>
              </a:rPr>
              <a:t> doing</a:t>
            </a:r>
            <a:r>
              <a:rPr lang="en-US" sz="4000" b="1" i="1" u="none" strike="noStrike" kern="1200" cap="none" spc="0" dirty="0" smtClean="0">
                <a:solidFill>
                  <a:srgbClr val="000000"/>
                </a:solidFill>
                <a:uFillTx/>
                <a:latin typeface="Algerian" pitchFamily="82"/>
              </a:rPr>
              <a:t> his </a:t>
            </a:r>
            <a:r>
              <a:rPr lang="en-US" sz="4000" b="1" i="1" u="none" strike="noStrike" kern="1200" cap="none" spc="0" baseline="0" dirty="0" smtClean="0">
                <a:solidFill>
                  <a:srgbClr val="000000"/>
                </a:solidFill>
                <a:uFillTx/>
                <a:latin typeface="Algerian" pitchFamily="82"/>
              </a:rPr>
              <a:t>experiments</a:t>
            </a:r>
            <a:endParaRPr lang="it-IT" sz="4000" b="1" i="1" u="none" strike="noStrike" kern="1200" cap="none" spc="0" baseline="0" dirty="0">
              <a:solidFill>
                <a:srgbClr val="000000"/>
              </a:solidFill>
              <a:uFillTx/>
              <a:latin typeface="Algerian" pitchFamily="8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olo 1"/>
          <p:cNvSpPr txBox="1">
            <a:spLocks noGrp="1"/>
          </p:cNvSpPr>
          <p:nvPr>
            <p:ph type="ctrTitle"/>
          </p:nvPr>
        </p:nvSpPr>
        <p:spPr>
          <a:xfrm>
            <a:off x="761996" y="116631"/>
            <a:ext cx="7543800" cy="2448269"/>
          </a:xfrm>
        </p:spPr>
        <p:txBody>
          <a:bodyPr/>
          <a:lstStyle/>
          <a:p>
            <a:pPr lvl="0" algn="ctr"/>
            <a:r>
              <a:rPr lang="it-IT" dirty="0"/>
              <a:t>The end</a:t>
            </a:r>
          </a:p>
        </p:txBody>
      </p:sp>
      <p:sp>
        <p:nvSpPr>
          <p:cNvPr id="3" name="Sottotitolo 2"/>
          <p:cNvSpPr txBox="1">
            <a:spLocks noGrp="1"/>
          </p:cNvSpPr>
          <p:nvPr>
            <p:ph type="subTitle" idx="1"/>
          </p:nvPr>
        </p:nvSpPr>
        <p:spPr>
          <a:xfrm>
            <a:off x="761996" y="3068964"/>
            <a:ext cx="6858000" cy="1008107"/>
          </a:xfrm>
        </p:spPr>
        <p:txBody>
          <a:bodyPr/>
          <a:lstStyle/>
          <a:p>
            <a:pPr lvl="0" algn="ctr"/>
            <a:r>
              <a:rPr lang="it-IT" dirty="0" err="1"/>
              <a:t>thanks</a:t>
            </a:r>
            <a:r>
              <a:rPr lang="it-IT" dirty="0"/>
              <a:t> for </a:t>
            </a:r>
            <a:r>
              <a:rPr lang="it-IT" dirty="0" err="1"/>
              <a:t>watching</a:t>
            </a:r>
            <a:endParaRPr lang="it-IT"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News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64</TotalTime>
  <Words>721</Words>
  <Application>Microsoft Office PowerPoint</Application>
  <PresentationFormat>Presentazione su schermo (4:3)</PresentationFormat>
  <Paragraphs>20</Paragraphs>
  <Slides>7</Slides>
  <Notes>1</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NewsPrint</vt:lpstr>
      <vt:lpstr>Guglielmo marconi</vt:lpstr>
      <vt:lpstr>informations</vt:lpstr>
      <vt:lpstr>First years</vt:lpstr>
      <vt:lpstr>Presentazione standard di PowerPoint</vt:lpstr>
      <vt:lpstr>Presentazione standard di PowerPoint</vt:lpstr>
      <vt:lpstr>Presentazione standard di PowerPoint</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Guglielmo marconi</dc:title>
  <dc:creator>Fam. Gattullo</dc:creator>
  <cp:lastModifiedBy>IPPEDICO</cp:lastModifiedBy>
  <cp:revision>8</cp:revision>
  <dcterms:created xsi:type="dcterms:W3CDTF">2019-01-29T17:57:44Z</dcterms:created>
  <dcterms:modified xsi:type="dcterms:W3CDTF">2019-02-03T11:45:50Z</dcterms:modified>
</cp:coreProperties>
</file>