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0DD1D0-63E2-4B02-9961-1DE1E2014021}" type="datetimeFigureOut">
              <a:rPr lang="it-IT" smtClean="0"/>
              <a:t>19/08/2019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68144F-222B-4A0C-9C84-29F7B700A527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FQx3_ds73S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pPr algn="ctr"/>
            <a:r>
              <a:rPr lang="it-IT" dirty="0" smtClean="0"/>
              <a:t>50 YEARS FROM THE LANDING ON THE MOON</a:t>
            </a:r>
            <a:endParaRPr lang="it-IT" dirty="0"/>
          </a:p>
        </p:txBody>
      </p:sp>
      <p:pic>
        <p:nvPicPr>
          <p:cNvPr id="1040" name="Picture 16" descr="Risultati immagini per navicella spazi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634">
            <a:off x="5024400" y="3794716"/>
            <a:ext cx="3364428" cy="1529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42672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29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5805264"/>
            <a:ext cx="7772400" cy="504056"/>
          </a:xfrm>
        </p:spPr>
        <p:txBody>
          <a:bodyPr/>
          <a:lstStyle/>
          <a:p>
            <a:pPr algn="ctr"/>
            <a:r>
              <a:rPr lang="it-IT" sz="2000" b="0" dirty="0" smtClean="0"/>
              <a:t>THE COURSE WILL BE EXTENDED TO PUPILS. </a:t>
            </a:r>
            <a:endParaRPr lang="it-IT" sz="2000" b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772400" cy="1220728"/>
          </a:xfrm>
        </p:spPr>
        <p:txBody>
          <a:bodyPr/>
          <a:lstStyle/>
          <a:p>
            <a:pPr algn="ctr"/>
            <a:r>
              <a:rPr lang="it-IT" dirty="0" smtClean="0"/>
              <a:t>THE TEACHERS OF OUR SCHOOL TOOK PART TO A COURSE AIMED AT LEARNING HOW TO BUILD A SPACE SHIP. THE MATERIAL WAS PROVIDED BY </a:t>
            </a:r>
            <a:r>
              <a:rPr lang="it-IT" b="1" dirty="0" smtClean="0"/>
              <a:t>EUROPEAN SPACE AGENCY</a:t>
            </a:r>
            <a:endParaRPr lang="it-IT" b="1" dirty="0"/>
          </a:p>
        </p:txBody>
      </p:sp>
      <p:pic>
        <p:nvPicPr>
          <p:cNvPr id="2050" name="Picture 2" descr="F:\foto 18-19\kit space\DSCN5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896544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884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oto 18-19\kit space\DSCN5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4698824" cy="6265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1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to 18-19\kit space\DSCN5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121152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foto 18-19\kit space\DSCN5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32048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39988" y="3255367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THESE CHARACTERISTICS ARE NECESSARY TO BUILD </a:t>
            </a:r>
            <a:r>
              <a:rPr lang="it-IT" dirty="0" smtClean="0"/>
              <a:t>A  </a:t>
            </a:r>
            <a:r>
              <a:rPr lang="it-IT" dirty="0" smtClean="0"/>
              <a:t>SPACE SHIP </a:t>
            </a:r>
            <a:endParaRPr lang="it-IT" dirty="0"/>
          </a:p>
        </p:txBody>
      </p:sp>
      <p:pic>
        <p:nvPicPr>
          <p:cNvPr id="3076" name="Picture 4" descr="F:\foto 18-19\kit space\DSCN5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76144"/>
            <a:ext cx="3121152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foto 18-19\kit space\DSCN52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44" y="3815004"/>
            <a:ext cx="3121152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308304" y="5525330"/>
            <a:ext cx="1709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WHAT  IS THE BEST CONDUCTOR?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709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to 18-19\kit space\DSCN5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8" y="620688"/>
            <a:ext cx="3121152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foto 18-19\kit space\DSCN5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32" y="212748"/>
            <a:ext cx="3328229" cy="2496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29215" y="351803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3 DO NOT HAVE THE REQUIRED CHARACTERISTICS</a:t>
            </a:r>
            <a:endParaRPr lang="it-IT" dirty="0"/>
          </a:p>
        </p:txBody>
      </p:sp>
      <p:pic>
        <p:nvPicPr>
          <p:cNvPr id="4100" name="Picture 4" descr="F:\foto 18-19\kit space\DSCN52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0460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11960" y="5661466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WHICH ONE COOLS DOWN VERY FAST?</a:t>
            </a:r>
          </a:p>
          <a:p>
            <a:r>
              <a:rPr lang="it-IT" dirty="0" smtClean="0"/>
              <a:t>WE USE THESE TINY PIECES OF SPECIAL PAPER TO FIND IT OUT.</a:t>
            </a:r>
            <a:endParaRPr lang="it-IT" dirty="0"/>
          </a:p>
        </p:txBody>
      </p:sp>
      <p:pic>
        <p:nvPicPr>
          <p:cNvPr id="4101" name="Picture 5" descr="F:\foto 18-19\kit space\DSCN52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18" y="2842866"/>
            <a:ext cx="3758133" cy="281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66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4048" y="69269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THIS IS TO VERIFY WHICH MATERIAL IS MORE RESISTENT TO AN IMPCT. </a:t>
            </a:r>
            <a:endParaRPr lang="it-IT" dirty="0"/>
          </a:p>
        </p:txBody>
      </p:sp>
      <p:pic>
        <p:nvPicPr>
          <p:cNvPr id="6147" name="Picture 3" descr="F:\foto 18-19\kit space\DSCN5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8655"/>
            <a:ext cx="412845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foto 18-19\kit space\DSCN5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428"/>
            <a:ext cx="4024720" cy="3018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foto 18-19\kit space\DSCN5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318222"/>
            <a:ext cx="3977313" cy="2982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364088" y="593866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WHICH ONE IS LIGHT ENOUGH?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183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62068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TO LEARN MORE VIEW:</a:t>
            </a:r>
            <a:br>
              <a:rPr lang="it-IT" sz="3200" dirty="0" smtClean="0"/>
            </a:br>
            <a:r>
              <a:rPr lang="it-IT" sz="3200" dirty="0" smtClean="0">
                <a:hlinkClick r:id="rId2"/>
              </a:rPr>
              <a:t>https://www.youtube.com/watch?v=FQx3_ds73So</a:t>
            </a:r>
            <a:endParaRPr lang="it-IT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4580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244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425</TotalTime>
  <Words>110</Words>
  <Application>Microsoft Office PowerPoint</Application>
  <PresentationFormat>Presentazione su schermo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Metro</vt:lpstr>
      <vt:lpstr>50 YEARS FROM THE LANDING ON THE MOON</vt:lpstr>
      <vt:lpstr>THE COURSE WILL BE EXTENDED TO PUPILS.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YEARS FROM THE LANDING ON THE MOON</dc:title>
  <dc:creator>IPPEDICO</dc:creator>
  <cp:lastModifiedBy>IPPEDICO</cp:lastModifiedBy>
  <cp:revision>10</cp:revision>
  <dcterms:created xsi:type="dcterms:W3CDTF">2019-08-11T10:19:12Z</dcterms:created>
  <dcterms:modified xsi:type="dcterms:W3CDTF">2019-08-19T15:08:17Z</dcterms:modified>
</cp:coreProperties>
</file>