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472D8B-925A-4EBA-A8D8-2676AB2E5505}" type="datetimeFigureOut">
              <a:rPr lang="it-IT" smtClean="0"/>
              <a:t>01/11/2019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39FBDA-187D-40A4-8A49-7FAC1E9EF83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340352" cy="1470025"/>
          </a:xfrm>
        </p:spPr>
        <p:txBody>
          <a:bodyPr>
            <a:normAutofit fontScale="90000"/>
          </a:bodyPr>
          <a:lstStyle/>
          <a:p>
            <a:r>
              <a:rPr lang="it-IT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MATH QUIZ DAY</a:t>
            </a:r>
            <a:endParaRPr lang="it-IT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/>
          <a:lstStyle/>
          <a:p>
            <a:pPr algn="ctr"/>
            <a:r>
              <a:rPr lang="it-IT" dirty="0" smtClean="0"/>
              <a:t>ON THE  </a:t>
            </a:r>
            <a:r>
              <a:rPr lang="it-IT" b="1" i="1" dirty="0" smtClean="0"/>
              <a:t>28.05.2019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17032"/>
            <a:ext cx="14763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619672" y="530120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 PUPILS OF OUR COUNTRIES MET ON LIN TO PLAY MATH QUIZZES TOGETHER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45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548680"/>
            <a:ext cx="35283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/>
              <a:t>Latvia’s </a:t>
            </a:r>
            <a:r>
              <a:rPr lang="lv-LV" b="1" dirty="0" smtClean="0"/>
              <a:t>Math </a:t>
            </a:r>
            <a:r>
              <a:rPr lang="lv-LV" b="1" dirty="0"/>
              <a:t>Quiz</a:t>
            </a:r>
            <a:endParaRPr lang="it-IT" dirty="0"/>
          </a:p>
          <a:p>
            <a:r>
              <a:rPr lang="lv-LV" dirty="0"/>
              <a:t>John is a gardener who grows 2 types of plants- there are plants with only 5 leaves or plants with 2 leaves and 1 flower.</a:t>
            </a:r>
            <a:endParaRPr lang="it-IT" dirty="0"/>
          </a:p>
          <a:p>
            <a:r>
              <a:rPr lang="lv-LV" dirty="0"/>
              <a:t>All together plants have 6 flowers and 32 leaves.</a:t>
            </a:r>
            <a:endParaRPr lang="it-IT" dirty="0"/>
          </a:p>
          <a:p>
            <a:r>
              <a:rPr lang="lv-LV" dirty="0"/>
              <a:t>How many plants are there in John’s garden?</a:t>
            </a:r>
            <a:endParaRPr lang="it-IT" dirty="0"/>
          </a:p>
          <a:p>
            <a:r>
              <a:rPr lang="lv-LV" dirty="0"/>
              <a:t>A-10 plants</a:t>
            </a:r>
            <a:endParaRPr lang="it-IT" dirty="0"/>
          </a:p>
          <a:p>
            <a:r>
              <a:rPr lang="lv-LV" dirty="0"/>
              <a:t>B-12 plants</a:t>
            </a:r>
            <a:endParaRPr lang="it-IT" dirty="0"/>
          </a:p>
          <a:p>
            <a:r>
              <a:rPr lang="lv-LV" dirty="0"/>
              <a:t>C-13 plants</a:t>
            </a:r>
            <a:endParaRPr lang="it-IT" dirty="0"/>
          </a:p>
          <a:p>
            <a:r>
              <a:rPr lang="lv-LV" dirty="0"/>
              <a:t>D-15 plants</a:t>
            </a:r>
            <a:endParaRPr lang="it-IT" dirty="0"/>
          </a:p>
          <a:p>
            <a:r>
              <a:rPr lang="lv-LV" dirty="0"/>
              <a:t>E-16 plants</a:t>
            </a:r>
            <a:endParaRPr lang="it-IT" dirty="0"/>
          </a:p>
          <a:p>
            <a:r>
              <a:rPr lang="lv-LV" dirty="0"/>
              <a:t>Answer:   ?     </a:t>
            </a:r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404664"/>
            <a:ext cx="4320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MATH QUIZ FROM ITALY</a:t>
            </a:r>
          </a:p>
          <a:p>
            <a:r>
              <a:rPr lang="en-GB" dirty="0"/>
              <a:t>Mary goes to the market and buys 6 cabbages.</a:t>
            </a:r>
            <a:endParaRPr lang="it-IT" dirty="0"/>
          </a:p>
          <a:p>
            <a:r>
              <a:rPr lang="en-GB" dirty="0"/>
              <a:t>Compare the prices of 3 shops:</a:t>
            </a:r>
            <a:endParaRPr lang="it-IT" dirty="0"/>
          </a:p>
          <a:p>
            <a:r>
              <a:rPr lang="en-GB" b="1" dirty="0"/>
              <a:t>1,00 euro every cabbage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b="1" dirty="0"/>
              <a:t>1,50 euro every cabbage</a:t>
            </a:r>
            <a:endParaRPr lang="it-IT" dirty="0"/>
          </a:p>
          <a:p>
            <a:r>
              <a:rPr lang="en-GB" dirty="0"/>
              <a:t>3 cabbages at the price of 2 cabbages</a:t>
            </a:r>
            <a:endParaRPr lang="it-IT" dirty="0"/>
          </a:p>
          <a:p>
            <a:r>
              <a:rPr lang="en-GB" dirty="0" smtClean="0">
                <a:effectLst/>
              </a:rPr>
              <a:t>            SHOP 1	SHOP 2	SHOP 3</a:t>
            </a:r>
            <a:r>
              <a:rPr lang="it-IT" dirty="0" smtClean="0">
                <a:effectLst/>
              </a:rPr>
              <a:t> </a:t>
            </a:r>
            <a:endParaRPr lang="it-IT" dirty="0"/>
          </a:p>
          <a:p>
            <a:r>
              <a:rPr lang="en-GB" b="1" dirty="0"/>
              <a:t>1,20 euro every cabbage</a:t>
            </a:r>
            <a:endParaRPr lang="it-IT" dirty="0"/>
          </a:p>
          <a:p>
            <a:r>
              <a:rPr lang="en-GB" dirty="0"/>
              <a:t>4 cabbages at the price of 3 cabbages</a:t>
            </a:r>
            <a:endParaRPr lang="it-IT" dirty="0"/>
          </a:p>
          <a:p>
            <a:r>
              <a:rPr lang="en-GB" dirty="0" smtClean="0">
                <a:effectLst/>
              </a:rPr>
              <a:t> </a:t>
            </a:r>
            <a:r>
              <a:rPr lang="en-GB" dirty="0" smtClean="0"/>
              <a:t>Is </a:t>
            </a:r>
            <a:r>
              <a:rPr lang="en-GB" dirty="0"/>
              <a:t>there a shop where the prices of the cabbages are more convenient if Mary buys 6 of them?</a:t>
            </a:r>
            <a:endParaRPr lang="it-IT" dirty="0"/>
          </a:p>
          <a:p>
            <a:r>
              <a:rPr lang="en-GB" dirty="0"/>
              <a:t>Explain your answer and say how you have found out the price of 6 cabbages at each shop.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222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61912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31" y="3101380"/>
            <a:ext cx="5981700" cy="148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87627"/>
            <a:ext cx="6096000" cy="185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539552" y="620688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MATH</a:t>
            </a:r>
          </a:p>
          <a:p>
            <a:r>
              <a:rPr lang="it-IT" dirty="0" smtClean="0"/>
              <a:t>QUIZ</a:t>
            </a:r>
            <a:br>
              <a:rPr lang="it-IT" dirty="0" smtClean="0"/>
            </a:br>
            <a:r>
              <a:rPr lang="it-IT" dirty="0" smtClean="0"/>
              <a:t>FROM</a:t>
            </a:r>
            <a:br>
              <a:rPr lang="it-IT" dirty="0" smtClean="0"/>
            </a:br>
            <a:r>
              <a:rPr lang="it-IT" dirty="0" smtClean="0"/>
              <a:t>POLAND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59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620688"/>
            <a:ext cx="360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MATH</a:t>
            </a:r>
            <a:r>
              <a:rPr lang="it-IT" dirty="0" smtClean="0"/>
              <a:t> </a:t>
            </a:r>
            <a:r>
              <a:rPr lang="tr-TR" dirty="0" smtClean="0"/>
              <a:t>QUIZ </a:t>
            </a:r>
            <a:r>
              <a:rPr lang="it-IT" dirty="0" smtClean="0"/>
              <a:t>FROM </a:t>
            </a:r>
            <a:r>
              <a:rPr lang="tr-TR" dirty="0" smtClean="0"/>
              <a:t>TURKEY</a:t>
            </a:r>
            <a:endParaRPr lang="it-IT" dirty="0"/>
          </a:p>
          <a:p>
            <a:r>
              <a:rPr lang="tr-TR" dirty="0"/>
              <a:t>Metehan and his father go to shopping center. While parking the car, his father wants Metehan to look out the window and asks: “ How many wheels are there in the  garage.”  Metehen counts and finds: 4 cars and 2 motorbikes. They park their car and enter the shopping the center. In front of the door of shopping center, his father asks again: “ Tell me please again How many wheels are there in the garage ?”</a:t>
            </a:r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27984" y="908720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What </a:t>
            </a:r>
            <a:r>
              <a:rPr lang="el-GR" dirty="0"/>
              <a:t>is 150 divided by </a:t>
            </a:r>
            <a:r>
              <a:rPr lang="el-GR" dirty="0" smtClean="0"/>
              <a:t>5?</a:t>
            </a:r>
            <a:endParaRPr lang="it-IT" dirty="0"/>
          </a:p>
          <a:p>
            <a:r>
              <a:rPr lang="el-GR" dirty="0" smtClean="0"/>
              <a:t>2</a:t>
            </a:r>
            <a:r>
              <a:rPr lang="el-GR" dirty="0"/>
              <a:t>. What is 222 + 83</a:t>
            </a:r>
            <a:r>
              <a:rPr lang="el-GR" dirty="0" smtClean="0"/>
              <a:t>?</a:t>
            </a:r>
            <a:endParaRPr lang="it-IT" dirty="0" smtClean="0"/>
          </a:p>
          <a:p>
            <a:r>
              <a:rPr lang="el-GR" dirty="0"/>
              <a:t>3. What is 50% of 500</a:t>
            </a:r>
            <a:r>
              <a:rPr lang="el-GR" dirty="0" smtClean="0"/>
              <a:t>?</a:t>
            </a:r>
            <a:endParaRPr lang="it-IT" dirty="0" smtClean="0"/>
          </a:p>
          <a:p>
            <a:r>
              <a:rPr lang="en-US" dirty="0"/>
              <a:t>4. What is the square root of 9</a:t>
            </a:r>
            <a:r>
              <a:rPr lang="en-US" dirty="0" smtClean="0"/>
              <a:t>?</a:t>
            </a:r>
          </a:p>
          <a:p>
            <a:r>
              <a:rPr lang="el-GR" dirty="0"/>
              <a:t>5. What is 11 x 11</a:t>
            </a:r>
            <a:r>
              <a:rPr lang="el-GR" dirty="0" smtClean="0"/>
              <a:t>?</a:t>
            </a:r>
            <a:endParaRPr lang="it-IT" dirty="0" smtClean="0"/>
          </a:p>
          <a:p>
            <a:r>
              <a:rPr lang="el-GR" dirty="0"/>
              <a:t>6. What is 100 – 151</a:t>
            </a:r>
            <a:r>
              <a:rPr lang="el-GR" dirty="0" smtClean="0"/>
              <a:t>?</a:t>
            </a:r>
            <a:endParaRPr lang="it-IT" dirty="0" smtClean="0"/>
          </a:p>
          <a:p>
            <a:r>
              <a:rPr lang="en-US" dirty="0"/>
              <a:t>7. What number must you add to 66 to make the sum of 121</a:t>
            </a:r>
            <a:r>
              <a:rPr lang="en-US" dirty="0" smtClean="0"/>
              <a:t>?</a:t>
            </a:r>
          </a:p>
          <a:p>
            <a:r>
              <a:rPr lang="en-US" dirty="0"/>
              <a:t>8. How many degrees are there in a right angle</a:t>
            </a:r>
            <a:r>
              <a:rPr lang="en-US" dirty="0" smtClean="0"/>
              <a:t>?</a:t>
            </a:r>
          </a:p>
          <a:p>
            <a:r>
              <a:rPr lang="en-US" dirty="0"/>
              <a:t>9. What is 0.33 as a percentage</a:t>
            </a:r>
            <a:r>
              <a:rPr lang="en-US" dirty="0" smtClean="0"/>
              <a:t>?</a:t>
            </a:r>
          </a:p>
          <a:p>
            <a:r>
              <a:rPr lang="en-US" dirty="0"/>
              <a:t>10. If you divide a cake into 10 equal slices and remove 5 of the slices, as a fraction, how much of the cake is remaining? </a:t>
            </a:r>
            <a:r>
              <a:rPr lang="el-GR" dirty="0"/>
              <a:t>(Please give your answer as the lowest possible fraction)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620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MATH QUIZ FROM 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69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888432" cy="51845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46" y="476672"/>
            <a:ext cx="4209632" cy="3157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912" y="3284984"/>
            <a:ext cx="4121299" cy="3183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42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08" y="417102"/>
            <a:ext cx="3505357" cy="26290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51995"/>
            <a:ext cx="4214391" cy="31607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65" y="3140968"/>
            <a:ext cx="2503959" cy="33386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4267200" cy="2390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200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</TotalTime>
  <Words>292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Astro</vt:lpstr>
      <vt:lpstr>MATH QUIZ DAY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IPPEDICO</dc:creator>
  <cp:lastModifiedBy>IPPEDICO</cp:lastModifiedBy>
  <cp:revision>8</cp:revision>
  <dcterms:created xsi:type="dcterms:W3CDTF">2019-07-30T10:21:04Z</dcterms:created>
  <dcterms:modified xsi:type="dcterms:W3CDTF">2019-11-01T15:22:42Z</dcterms:modified>
</cp:coreProperties>
</file>