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AE9928-3673-4461-A472-E310A837D4C1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79BBE3-F911-4F6B-BF84-3418AAABD04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548680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ITALIAN SCHOOL DIARY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63688" y="2708920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To </a:t>
            </a:r>
            <a:r>
              <a:rPr lang="it-IT" sz="3200" dirty="0" err="1" smtClean="0"/>
              <a:t>let</a:t>
            </a:r>
            <a:r>
              <a:rPr lang="it-IT" sz="3200" dirty="0" smtClean="0"/>
              <a:t> </a:t>
            </a:r>
            <a:r>
              <a:rPr lang="it-IT" sz="3200" dirty="0" err="1" smtClean="0"/>
              <a:t>all</a:t>
            </a:r>
            <a:r>
              <a:rPr lang="it-IT" sz="3200" dirty="0" smtClean="0"/>
              <a:t> families </a:t>
            </a:r>
            <a:r>
              <a:rPr lang="it-IT" sz="3200" dirty="0" err="1" smtClean="0"/>
              <a:t>know</a:t>
            </a:r>
            <a:r>
              <a:rPr lang="it-IT" sz="3200" dirty="0" smtClean="0"/>
              <a:t> </a:t>
            </a:r>
            <a:r>
              <a:rPr lang="it-IT" sz="3200" dirty="0" err="1" smtClean="0"/>
              <a:t>all</a:t>
            </a:r>
            <a:r>
              <a:rPr lang="it-IT" sz="3200" dirty="0" smtClean="0"/>
              <a:t> </a:t>
            </a:r>
            <a:r>
              <a:rPr lang="it-IT" sz="3200" dirty="0" err="1" smtClean="0"/>
              <a:t>about</a:t>
            </a:r>
            <a:r>
              <a:rPr lang="it-IT" sz="3200" dirty="0" smtClean="0"/>
              <a:t> </a:t>
            </a:r>
            <a:r>
              <a:rPr lang="it-IT" sz="3200" dirty="0" err="1" smtClean="0"/>
              <a:t>our</a:t>
            </a:r>
            <a:r>
              <a:rPr lang="it-IT" sz="3200" dirty="0" smtClean="0"/>
              <a:t> Erasmus </a:t>
            </a:r>
            <a:r>
              <a:rPr lang="it-IT" sz="3200" dirty="0" err="1" smtClean="0"/>
              <a:t>project</a:t>
            </a:r>
            <a:r>
              <a:rPr lang="it-IT" sz="3200" dirty="0" smtClean="0"/>
              <a:t> </a:t>
            </a:r>
            <a:r>
              <a:rPr lang="it-IT" sz="3200" dirty="0" err="1" smtClean="0"/>
              <a:t>we</a:t>
            </a:r>
            <a:r>
              <a:rPr lang="it-IT" sz="3200" dirty="0" smtClean="0"/>
              <a:t> </a:t>
            </a:r>
            <a:r>
              <a:rPr lang="it-IT" sz="3200" dirty="0" err="1" smtClean="0"/>
              <a:t>have</a:t>
            </a:r>
            <a:r>
              <a:rPr lang="it-IT" sz="3200" dirty="0" smtClean="0"/>
              <a:t> </a:t>
            </a:r>
            <a:r>
              <a:rPr lang="it-IT" sz="3200" dirty="0" err="1" smtClean="0"/>
              <a:t>edited</a:t>
            </a:r>
            <a:r>
              <a:rPr lang="it-IT" sz="3200" dirty="0" smtClean="0"/>
              <a:t> a </a:t>
            </a:r>
            <a:r>
              <a:rPr lang="it-IT" sz="3200" dirty="0" err="1" smtClean="0"/>
              <a:t>school</a:t>
            </a:r>
            <a:r>
              <a:rPr lang="it-IT" sz="3200" dirty="0" smtClean="0"/>
              <a:t> </a:t>
            </a:r>
            <a:r>
              <a:rPr lang="it-IT" sz="3200" dirty="0" err="1" smtClean="0"/>
              <a:t>diary</a:t>
            </a:r>
            <a:r>
              <a:rPr lang="it-IT" sz="3200" dirty="0" smtClean="0"/>
              <a:t> </a:t>
            </a:r>
            <a:r>
              <a:rPr lang="it-IT" sz="3200" dirty="0" err="1" smtClean="0"/>
              <a:t>given</a:t>
            </a:r>
            <a:r>
              <a:rPr lang="it-IT" sz="3200" dirty="0" smtClean="0"/>
              <a:t> for free to </a:t>
            </a:r>
            <a:r>
              <a:rPr lang="it-IT" sz="3200" dirty="0" err="1" smtClean="0"/>
              <a:t>all</a:t>
            </a:r>
            <a:r>
              <a:rPr lang="it-IT" sz="3200" dirty="0" smtClean="0"/>
              <a:t> the </a:t>
            </a:r>
            <a:r>
              <a:rPr lang="it-IT" sz="3200" dirty="0" err="1" smtClean="0"/>
              <a:t>pupils</a:t>
            </a:r>
            <a:r>
              <a:rPr lang="it-IT" sz="3200" dirty="0" smtClean="0"/>
              <a:t> of </a:t>
            </a:r>
            <a:r>
              <a:rPr lang="it-IT" sz="3200" dirty="0" err="1" smtClean="0"/>
              <a:t>our</a:t>
            </a:r>
            <a:r>
              <a:rPr lang="it-IT" sz="3200" dirty="0" smtClean="0"/>
              <a:t> </a:t>
            </a:r>
            <a:r>
              <a:rPr lang="it-IT" sz="3200" dirty="0" err="1" smtClean="0"/>
              <a:t>school</a:t>
            </a:r>
            <a:r>
              <a:rPr lang="it-IT" sz="3200" smtClean="0"/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379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4161621" cy="57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DCIM\114NIKON\DSCN5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7"/>
            <a:ext cx="4281940" cy="57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14NIKON\DSCN5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14NIKON\DSCN5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72400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</TotalTime>
  <Words>30</Words>
  <Application>Microsoft Office PowerPoint</Application>
  <PresentationFormat>Presentazione su schermo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Terra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IPPEDICO</dc:creator>
  <cp:lastModifiedBy>IPPEDICO</cp:lastModifiedBy>
  <cp:revision>2</cp:revision>
  <dcterms:created xsi:type="dcterms:W3CDTF">2019-09-24T18:12:07Z</dcterms:created>
  <dcterms:modified xsi:type="dcterms:W3CDTF">2019-11-01T15:42:12Z</dcterms:modified>
</cp:coreProperties>
</file>