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4" r:id="rId6"/>
    <p:sldId id="268" r:id="rId7"/>
    <p:sldId id="260" r:id="rId8"/>
    <p:sldId id="263" r:id="rId9"/>
    <p:sldId id="265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234C4-22EA-4C76-897A-29EFA73EAF27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A780D-3DE1-4AA0-BACE-366D7AB446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04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A780D-3DE1-4AA0-BACE-366D7AB4464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683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A780D-3DE1-4AA0-BACE-366D7AB4464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221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B0E4-9D61-4D05-9844-94A08532802E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84D1-D9B2-4F90-A959-ECA0FBE9774A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B0E4-9D61-4D05-9844-94A08532802E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84D1-D9B2-4F90-A959-ECA0FBE9774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B0E4-9D61-4D05-9844-94A08532802E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84D1-D9B2-4F90-A959-ECA0FBE9774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B0E4-9D61-4D05-9844-94A08532802E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84D1-D9B2-4F90-A959-ECA0FBE9774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B0E4-9D61-4D05-9844-94A08532802E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84D1-D9B2-4F90-A959-ECA0FBE9774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B0E4-9D61-4D05-9844-94A08532802E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84D1-D9B2-4F90-A959-ECA0FBE9774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B0E4-9D61-4D05-9844-94A08532802E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84D1-D9B2-4F90-A959-ECA0FBE9774A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B0E4-9D61-4D05-9844-94A08532802E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84D1-D9B2-4F90-A959-ECA0FBE9774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B0E4-9D61-4D05-9844-94A08532802E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84D1-D9B2-4F90-A959-ECA0FBE9774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B0E4-9D61-4D05-9844-94A08532802E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84D1-D9B2-4F90-A959-ECA0FBE9774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B0E4-9D61-4D05-9844-94A08532802E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84D1-D9B2-4F90-A959-ECA0FBE9774A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E7B0E4-9D61-4D05-9844-94A08532802E}" type="datetimeFigureOut">
              <a:rPr lang="it-IT" smtClean="0"/>
              <a:t>01/11/2019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1A84D1-D9B2-4F90-A959-ECA0FBE9774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98424" cy="64087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19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Erasmus coding\attivita x e twinning\da fare\foto Ersamus day\IMG-20191010-WA0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740352" cy="5805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545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aborazione 1"/>
          <p:cNvSpPr/>
          <p:nvPr/>
        </p:nvSpPr>
        <p:spPr>
          <a:xfrm>
            <a:off x="323528" y="2276872"/>
            <a:ext cx="216024" cy="144016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Elaborazione 7"/>
          <p:cNvSpPr/>
          <p:nvPr/>
        </p:nvSpPr>
        <p:spPr>
          <a:xfrm>
            <a:off x="2718392" y="1912868"/>
            <a:ext cx="216024" cy="144016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2066"/>
            <a:ext cx="5862938" cy="63255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450" y="282066"/>
            <a:ext cx="2850030" cy="6376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855935" y="4293096"/>
            <a:ext cx="1080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Another</a:t>
            </a:r>
            <a:r>
              <a:rPr lang="it-IT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t-IT" sz="28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rocket</a:t>
            </a:r>
            <a:r>
              <a:rPr lang="it-IT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t-IT" sz="28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</a:t>
            </a:r>
            <a:r>
              <a:rPr lang="it-IT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ready!</a:t>
            </a:r>
            <a:endParaRPr lang="it-IT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377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Erasmus coding\attivita x e twinning\da fare\foto Ersamus day\IMG-20191010-WA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8578"/>
            <a:ext cx="3126401" cy="4168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Erasmus coding\attivita x e twinning\da fare\foto Ersamus day\IMG-20191010-WA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100" y="284724"/>
            <a:ext cx="2970329" cy="3960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83" y="3140968"/>
            <a:ext cx="2324100" cy="3543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779912" y="476672"/>
            <a:ext cx="17281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These</a:t>
            </a:r>
            <a:r>
              <a:rPr lang="it-IT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are </a:t>
            </a:r>
            <a:r>
              <a:rPr lang="it-IT" sz="44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our</a:t>
            </a:r>
            <a:r>
              <a:rPr lang="it-IT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t-IT" sz="4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</a:t>
            </a:r>
            <a:r>
              <a:rPr lang="it-IT" sz="44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pace</a:t>
            </a:r>
            <a:r>
              <a:rPr lang="it-IT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t-IT" sz="44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heroes</a:t>
            </a:r>
            <a:r>
              <a:rPr lang="it-IT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!</a:t>
            </a:r>
            <a:endParaRPr lang="it-IT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150" name="Picture 6" descr="Risultati immagini per conquista lu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2" y="4768057"/>
            <a:ext cx="2702230" cy="1613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isultati immagini per conquista lu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8057"/>
            <a:ext cx="2127749" cy="11968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29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27873"/>
            <a:ext cx="4088603" cy="54214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220072" y="980728"/>
            <a:ext cx="356388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LET’S MAKE A ROCKET TO FLY TO THE MOON.</a:t>
            </a:r>
            <a:endParaRPr lang="it-IT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482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3209925" cy="4533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F:\Erasmus coding\attivita x e twinning\da fare\foto Ersamus day\DSCN53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57200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258166" y="3933056"/>
            <a:ext cx="42742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After</a:t>
            </a:r>
            <a:r>
              <a:rPr lang="it-IT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the </a:t>
            </a:r>
            <a:r>
              <a:rPr lang="it-IT" sz="32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presentation</a:t>
            </a:r>
            <a:r>
              <a:rPr lang="it-IT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of the </a:t>
            </a:r>
            <a:r>
              <a:rPr lang="it-IT" sz="32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program</a:t>
            </a:r>
            <a:r>
              <a:rPr lang="it-IT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the show </a:t>
            </a:r>
            <a:r>
              <a:rPr lang="it-IT" sz="32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starts</a:t>
            </a:r>
            <a:r>
              <a:rPr lang="it-IT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r>
              <a:rPr lang="it-IT" sz="32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It</a:t>
            </a:r>
            <a:r>
              <a:rPr lang="it-IT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t-IT" sz="32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will</a:t>
            </a:r>
            <a:r>
              <a:rPr lang="it-IT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go on with the building of </a:t>
            </a:r>
            <a:r>
              <a:rPr lang="it-IT" sz="32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rockets</a:t>
            </a:r>
            <a:r>
              <a:rPr lang="it-IT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to </a:t>
            </a:r>
            <a:r>
              <a:rPr lang="it-IT" sz="32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fly</a:t>
            </a:r>
            <a:r>
              <a:rPr lang="it-IT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to the </a:t>
            </a:r>
            <a:r>
              <a:rPr lang="it-IT" sz="32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moon</a:t>
            </a:r>
            <a:r>
              <a:rPr lang="it-IT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t-IT" sz="32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together</a:t>
            </a:r>
            <a:r>
              <a:rPr lang="it-IT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with </a:t>
            </a:r>
            <a:r>
              <a:rPr lang="it-IT" sz="32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parents</a:t>
            </a:r>
            <a:r>
              <a:rPr lang="it-IT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!</a:t>
            </a:r>
            <a:endParaRPr lang="it-IT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909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aborazione 1"/>
          <p:cNvSpPr/>
          <p:nvPr/>
        </p:nvSpPr>
        <p:spPr>
          <a:xfrm>
            <a:off x="2411760" y="1021579"/>
            <a:ext cx="288032" cy="144016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Elaborazione 4"/>
          <p:cNvSpPr/>
          <p:nvPr/>
        </p:nvSpPr>
        <p:spPr>
          <a:xfrm>
            <a:off x="1331640" y="764704"/>
            <a:ext cx="288032" cy="144016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2" y="548680"/>
            <a:ext cx="8721065" cy="5832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58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aborazione 1"/>
          <p:cNvSpPr/>
          <p:nvPr/>
        </p:nvSpPr>
        <p:spPr>
          <a:xfrm>
            <a:off x="2267744" y="1052736"/>
            <a:ext cx="249298" cy="72008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Elaborazione 6"/>
          <p:cNvSpPr/>
          <p:nvPr/>
        </p:nvSpPr>
        <p:spPr>
          <a:xfrm>
            <a:off x="467544" y="764704"/>
            <a:ext cx="249298" cy="72008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Elaborazione 7"/>
          <p:cNvSpPr/>
          <p:nvPr/>
        </p:nvSpPr>
        <p:spPr>
          <a:xfrm>
            <a:off x="3059832" y="1016732"/>
            <a:ext cx="249298" cy="72008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Elaborazione 8"/>
          <p:cNvSpPr/>
          <p:nvPr/>
        </p:nvSpPr>
        <p:spPr>
          <a:xfrm>
            <a:off x="2691478" y="836881"/>
            <a:ext cx="249298" cy="72008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Elaborazione 10"/>
          <p:cNvSpPr/>
          <p:nvPr/>
        </p:nvSpPr>
        <p:spPr>
          <a:xfrm>
            <a:off x="5796136" y="872885"/>
            <a:ext cx="360040" cy="108012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7"/>
            <a:ext cx="8784976" cy="6234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97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Erasmus coding\attivita x e twinning\da fare\foto Ersamus day\IMG-20191011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4731990" cy="6309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796136" y="1052736"/>
            <a:ext cx="2376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IS THE FIRST ROCKET!</a:t>
            </a:r>
            <a:endParaRPr lang="it-IT" sz="5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987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Erasmus coding\attivita x e twinning\da fare\foto Ersamus day\IMG-20191010-WA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2249"/>
            <a:ext cx="3312368" cy="4416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aborazione 4"/>
          <p:cNvSpPr/>
          <p:nvPr/>
        </p:nvSpPr>
        <p:spPr>
          <a:xfrm>
            <a:off x="2833539" y="1923498"/>
            <a:ext cx="216024" cy="144016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Elaborazione 5"/>
          <p:cNvSpPr/>
          <p:nvPr/>
        </p:nvSpPr>
        <p:spPr>
          <a:xfrm>
            <a:off x="3491880" y="1556792"/>
            <a:ext cx="216024" cy="144016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364088" y="4941168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MAKING THE SOLAR SYSTEM!</a:t>
            </a:r>
            <a:endParaRPr lang="it-IT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73" y="195913"/>
            <a:ext cx="4682675" cy="6229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241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F:\Erasmus coding\attivita x e twinning\da fare\foto Ersamus day\IMG-20191010-WA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81" y="260648"/>
            <a:ext cx="4245936" cy="5661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354806" cy="5661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389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aborazione 7"/>
          <p:cNvSpPr/>
          <p:nvPr/>
        </p:nvSpPr>
        <p:spPr>
          <a:xfrm>
            <a:off x="6948264" y="1597576"/>
            <a:ext cx="360040" cy="135632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4" y="692696"/>
            <a:ext cx="8450123" cy="5616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326212"/>
      </p:ext>
    </p:extLst>
  </p:cSld>
  <p:clrMapOvr>
    <a:masterClrMapping/>
  </p:clrMapOvr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</TotalTime>
  <Words>63</Words>
  <Application>Microsoft Office PowerPoint</Application>
  <PresentationFormat>Presentazione su schermo (4:3)</PresentationFormat>
  <Paragraphs>8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Elica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IPPEDICO</dc:creator>
  <cp:lastModifiedBy>IPPEDICO</cp:lastModifiedBy>
  <cp:revision>10</cp:revision>
  <dcterms:created xsi:type="dcterms:W3CDTF">2019-11-01T09:10:41Z</dcterms:created>
  <dcterms:modified xsi:type="dcterms:W3CDTF">2019-11-01T10:52:13Z</dcterms:modified>
</cp:coreProperties>
</file>