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80" r:id="rId9"/>
    <p:sldId id="281" r:id="rId10"/>
    <p:sldId id="263" r:id="rId11"/>
    <p:sldId id="264" r:id="rId12"/>
    <p:sldId id="265" r:id="rId13"/>
    <p:sldId id="266" r:id="rId14"/>
    <p:sldId id="282" r:id="rId15"/>
    <p:sldId id="267" r:id="rId16"/>
    <p:sldId id="268" r:id="rId17"/>
    <p:sldId id="269" r:id="rId18"/>
    <p:sldId id="270" r:id="rId19"/>
    <p:sldId id="272" r:id="rId20"/>
    <p:sldId id="273" r:id="rId21"/>
    <p:sldId id="274" r:id="rId22"/>
    <p:sldId id="275" r:id="rId23"/>
    <p:sldId id="271" r:id="rId24"/>
    <p:sldId id="276" r:id="rId25"/>
    <p:sldId id="283" r:id="rId26"/>
    <p:sldId id="278" r:id="rId27"/>
    <p:sldId id="279" r:id="rId28"/>
    <p:sldId id="284" r:id="rId29"/>
  </p:sldIdLst>
  <p:sldSz cx="12192000" cy="6858000"/>
  <p:notesSz cx="12192000" cy="6858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8" y="-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2325" y="386079"/>
            <a:ext cx="11510010" cy="6088380"/>
          </a:xfrm>
          <a:custGeom>
            <a:avLst/>
            <a:gdLst/>
            <a:ahLst/>
            <a:cxnLst/>
            <a:rect l="l" t="t" r="r" b="b"/>
            <a:pathLst>
              <a:path w="11510010" h="6088380">
                <a:moveTo>
                  <a:pt x="0" y="6088380"/>
                </a:moveTo>
                <a:lnTo>
                  <a:pt x="11510010" y="6088380"/>
                </a:lnTo>
                <a:lnTo>
                  <a:pt x="11510010" y="0"/>
                </a:lnTo>
                <a:lnTo>
                  <a:pt x="0" y="0"/>
                </a:lnTo>
                <a:lnTo>
                  <a:pt x="0" y="6088380"/>
                </a:lnTo>
                <a:close/>
              </a:path>
            </a:pathLst>
          </a:custGeom>
          <a:solidFill>
            <a:srgbClr val="404040"/>
          </a:solidFill>
        </p:spPr>
        <p:txBody>
          <a:bodyPr wrap="square" lIns="0" tIns="0" rIns="0" bIns="0" rtlCol="0"/>
          <a:lstStyle/>
          <a:p>
            <a:endParaRPr/>
          </a:p>
        </p:txBody>
      </p:sp>
      <p:sp>
        <p:nvSpPr>
          <p:cNvPr id="17" name="bk object 17"/>
          <p:cNvSpPr/>
          <p:nvPr/>
        </p:nvSpPr>
        <p:spPr>
          <a:xfrm>
            <a:off x="259079" y="6587490"/>
            <a:ext cx="11699875" cy="0"/>
          </a:xfrm>
          <a:custGeom>
            <a:avLst/>
            <a:gdLst/>
            <a:ahLst/>
            <a:cxnLst/>
            <a:rect l="l" t="t" r="r" b="b"/>
            <a:pathLst>
              <a:path w="11699875">
                <a:moveTo>
                  <a:pt x="0" y="0"/>
                </a:moveTo>
                <a:lnTo>
                  <a:pt x="11699748" y="0"/>
                </a:lnTo>
              </a:path>
            </a:pathLst>
          </a:custGeom>
          <a:ln w="25400">
            <a:solidFill>
              <a:srgbClr val="404040"/>
            </a:solidFill>
          </a:ln>
        </p:spPr>
        <p:txBody>
          <a:bodyPr wrap="square" lIns="0" tIns="0" rIns="0" bIns="0" rtlCol="0"/>
          <a:lstStyle/>
          <a:p>
            <a:endParaRPr/>
          </a:p>
        </p:txBody>
      </p:sp>
      <p:sp>
        <p:nvSpPr>
          <p:cNvPr id="18" name="bk object 18"/>
          <p:cNvSpPr/>
          <p:nvPr/>
        </p:nvSpPr>
        <p:spPr>
          <a:xfrm>
            <a:off x="271729" y="284479"/>
            <a:ext cx="0" cy="6290310"/>
          </a:xfrm>
          <a:custGeom>
            <a:avLst/>
            <a:gdLst/>
            <a:ahLst/>
            <a:cxnLst/>
            <a:rect l="l" t="t" r="r" b="b"/>
            <a:pathLst>
              <a:path h="6290309">
                <a:moveTo>
                  <a:pt x="0" y="0"/>
                </a:moveTo>
                <a:lnTo>
                  <a:pt x="0" y="6290310"/>
                </a:lnTo>
              </a:path>
            </a:pathLst>
          </a:custGeom>
          <a:ln w="25298">
            <a:solidFill>
              <a:srgbClr val="404040"/>
            </a:solidFill>
          </a:ln>
        </p:spPr>
        <p:txBody>
          <a:bodyPr wrap="square" lIns="0" tIns="0" rIns="0" bIns="0" rtlCol="0"/>
          <a:lstStyle/>
          <a:p>
            <a:endParaRPr/>
          </a:p>
        </p:txBody>
      </p:sp>
      <p:sp>
        <p:nvSpPr>
          <p:cNvPr id="19" name="bk object 19"/>
          <p:cNvSpPr/>
          <p:nvPr/>
        </p:nvSpPr>
        <p:spPr>
          <a:xfrm>
            <a:off x="259079" y="271779"/>
            <a:ext cx="11699875" cy="0"/>
          </a:xfrm>
          <a:custGeom>
            <a:avLst/>
            <a:gdLst/>
            <a:ahLst/>
            <a:cxnLst/>
            <a:rect l="l" t="t" r="r" b="b"/>
            <a:pathLst>
              <a:path w="11699875">
                <a:moveTo>
                  <a:pt x="0" y="0"/>
                </a:moveTo>
                <a:lnTo>
                  <a:pt x="11699748" y="0"/>
                </a:lnTo>
              </a:path>
            </a:pathLst>
          </a:custGeom>
          <a:ln w="25400">
            <a:solidFill>
              <a:srgbClr val="404040"/>
            </a:solidFill>
          </a:ln>
        </p:spPr>
        <p:txBody>
          <a:bodyPr wrap="square" lIns="0" tIns="0" rIns="0" bIns="0" rtlCol="0"/>
          <a:lstStyle/>
          <a:p>
            <a:endParaRPr/>
          </a:p>
        </p:txBody>
      </p:sp>
      <p:sp>
        <p:nvSpPr>
          <p:cNvPr id="20" name="bk object 20"/>
          <p:cNvSpPr/>
          <p:nvPr/>
        </p:nvSpPr>
        <p:spPr>
          <a:xfrm>
            <a:off x="11946191" y="284352"/>
            <a:ext cx="0" cy="6290945"/>
          </a:xfrm>
          <a:custGeom>
            <a:avLst/>
            <a:gdLst/>
            <a:ahLst/>
            <a:cxnLst/>
            <a:rect l="l" t="t" r="r" b="b"/>
            <a:pathLst>
              <a:path h="6290945">
                <a:moveTo>
                  <a:pt x="0" y="0"/>
                </a:moveTo>
                <a:lnTo>
                  <a:pt x="0" y="6290792"/>
                </a:lnTo>
              </a:path>
            </a:pathLst>
          </a:custGeom>
          <a:ln w="25273">
            <a:solidFill>
              <a:srgbClr val="404040"/>
            </a:solidFill>
          </a:ln>
        </p:spPr>
        <p:txBody>
          <a:bodyPr wrap="square" lIns="0" tIns="0" rIns="0" bIns="0" rtlCol="0"/>
          <a:lstStyle/>
          <a:p>
            <a:endParaRPr/>
          </a:p>
        </p:txBody>
      </p:sp>
      <p:sp>
        <p:nvSpPr>
          <p:cNvPr id="21" name="bk object 21"/>
          <p:cNvSpPr/>
          <p:nvPr/>
        </p:nvSpPr>
        <p:spPr>
          <a:xfrm>
            <a:off x="309676" y="6511925"/>
            <a:ext cx="11598910" cy="0"/>
          </a:xfrm>
          <a:custGeom>
            <a:avLst/>
            <a:gdLst/>
            <a:ahLst/>
            <a:cxnLst/>
            <a:rect l="l" t="t" r="r" b="b"/>
            <a:pathLst>
              <a:path w="11598910">
                <a:moveTo>
                  <a:pt x="0" y="0"/>
                </a:moveTo>
                <a:lnTo>
                  <a:pt x="11598605" y="0"/>
                </a:lnTo>
              </a:path>
            </a:pathLst>
          </a:custGeom>
          <a:ln w="74930">
            <a:solidFill>
              <a:srgbClr val="404040"/>
            </a:solidFill>
          </a:ln>
        </p:spPr>
        <p:txBody>
          <a:bodyPr wrap="square" lIns="0" tIns="0" rIns="0" bIns="0" rtlCol="0"/>
          <a:lstStyle/>
          <a:p>
            <a:endParaRPr/>
          </a:p>
        </p:txBody>
      </p:sp>
      <p:sp>
        <p:nvSpPr>
          <p:cNvPr id="22" name="bk object 22"/>
          <p:cNvSpPr/>
          <p:nvPr/>
        </p:nvSpPr>
        <p:spPr>
          <a:xfrm>
            <a:off x="347624" y="386079"/>
            <a:ext cx="0" cy="6088380"/>
          </a:xfrm>
          <a:custGeom>
            <a:avLst/>
            <a:gdLst/>
            <a:ahLst/>
            <a:cxnLst/>
            <a:rect l="l" t="t" r="r" b="b"/>
            <a:pathLst>
              <a:path h="6088380">
                <a:moveTo>
                  <a:pt x="0" y="0"/>
                </a:moveTo>
                <a:lnTo>
                  <a:pt x="0" y="6088380"/>
                </a:lnTo>
              </a:path>
            </a:pathLst>
          </a:custGeom>
          <a:ln w="75895">
            <a:solidFill>
              <a:srgbClr val="404040"/>
            </a:solidFill>
          </a:ln>
        </p:spPr>
        <p:txBody>
          <a:bodyPr wrap="square" lIns="0" tIns="0" rIns="0" bIns="0" rtlCol="0"/>
          <a:lstStyle/>
          <a:p>
            <a:endParaRPr/>
          </a:p>
        </p:txBody>
      </p:sp>
      <p:sp>
        <p:nvSpPr>
          <p:cNvPr id="23" name="bk object 23"/>
          <p:cNvSpPr/>
          <p:nvPr/>
        </p:nvSpPr>
        <p:spPr>
          <a:xfrm>
            <a:off x="309676" y="347979"/>
            <a:ext cx="11598910" cy="0"/>
          </a:xfrm>
          <a:custGeom>
            <a:avLst/>
            <a:gdLst/>
            <a:ahLst/>
            <a:cxnLst/>
            <a:rect l="l" t="t" r="r" b="b"/>
            <a:pathLst>
              <a:path w="11598910">
                <a:moveTo>
                  <a:pt x="0" y="0"/>
                </a:moveTo>
                <a:lnTo>
                  <a:pt x="11598605" y="0"/>
                </a:lnTo>
              </a:path>
            </a:pathLst>
          </a:custGeom>
          <a:ln w="76200">
            <a:solidFill>
              <a:srgbClr val="404040"/>
            </a:solidFill>
          </a:ln>
        </p:spPr>
        <p:txBody>
          <a:bodyPr wrap="square" lIns="0" tIns="0" rIns="0" bIns="0" rtlCol="0"/>
          <a:lstStyle/>
          <a:p>
            <a:endParaRPr/>
          </a:p>
        </p:txBody>
      </p:sp>
      <p:sp>
        <p:nvSpPr>
          <p:cNvPr id="24" name="bk object 24"/>
          <p:cNvSpPr/>
          <p:nvPr/>
        </p:nvSpPr>
        <p:spPr>
          <a:xfrm>
            <a:off x="11870308" y="385572"/>
            <a:ext cx="0" cy="6088380"/>
          </a:xfrm>
          <a:custGeom>
            <a:avLst/>
            <a:gdLst/>
            <a:ahLst/>
            <a:cxnLst/>
            <a:rect l="l" t="t" r="r" b="b"/>
            <a:pathLst>
              <a:path h="6088380">
                <a:moveTo>
                  <a:pt x="0" y="0"/>
                </a:moveTo>
                <a:lnTo>
                  <a:pt x="0" y="6088380"/>
                </a:lnTo>
              </a:path>
            </a:pathLst>
          </a:custGeom>
          <a:ln w="75946">
            <a:solidFill>
              <a:srgbClr val="40404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8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41929" y="2177618"/>
            <a:ext cx="5708141" cy="1704975"/>
          </a:xfrm>
          <a:prstGeom prst="rect">
            <a:avLst/>
          </a:prstGeom>
        </p:spPr>
        <p:txBody>
          <a:bodyPr wrap="square" lIns="0" tIns="0" rIns="0" bIns="0">
            <a:spAutoFit/>
          </a:bodyPr>
          <a:lstStyle>
            <a:lvl1pPr>
              <a:defRPr sz="5800" b="0" i="0">
                <a:solidFill>
                  <a:schemeClr val="bg1"/>
                </a:solidFill>
                <a:latin typeface="Arial"/>
                <a:cs typeface="Arial"/>
              </a:defRPr>
            </a:lvl1pPr>
          </a:lstStyle>
          <a:p>
            <a:endParaRPr/>
          </a:p>
        </p:txBody>
      </p:sp>
      <p:sp>
        <p:nvSpPr>
          <p:cNvPr id="3" name="Holder 3"/>
          <p:cNvSpPr>
            <a:spLocks noGrp="1"/>
          </p:cNvSpPr>
          <p:nvPr>
            <p:ph type="body" idx="1"/>
          </p:nvPr>
        </p:nvSpPr>
        <p:spPr>
          <a:xfrm>
            <a:off x="993140" y="1668856"/>
            <a:ext cx="10205719" cy="4672330"/>
          </a:xfrm>
          <a:prstGeom prst="rect">
            <a:avLst/>
          </a:prstGeom>
        </p:spPr>
        <p:txBody>
          <a:bodyPr wrap="square" lIns="0" tIns="0" rIns="0" bIns="0">
            <a:spAutoFit/>
          </a:bodyPr>
          <a:lstStyle>
            <a:lvl1pPr>
              <a:defRPr sz="5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3/29/2019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s://prezi.com/view/nkezUkGc7Yl2ddfCSXTT/"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04040"/>
          </a:solidFill>
        </p:spPr>
        <p:txBody>
          <a:bodyPr wrap="square" lIns="0" tIns="0" rIns="0" bIns="0" rtlCol="0"/>
          <a:lstStyle/>
          <a:p>
            <a:endParaRPr/>
          </a:p>
        </p:txBody>
      </p:sp>
      <p:sp>
        <p:nvSpPr>
          <p:cNvPr id="3" name="object 3"/>
          <p:cNvSpPr txBox="1"/>
          <p:nvPr/>
        </p:nvSpPr>
        <p:spPr>
          <a:xfrm>
            <a:off x="7543800" y="1371600"/>
            <a:ext cx="3093085" cy="1840864"/>
          </a:xfrm>
          <a:prstGeom prst="rect">
            <a:avLst/>
          </a:prstGeom>
        </p:spPr>
        <p:txBody>
          <a:bodyPr vert="horz" wrap="square" lIns="0" tIns="281305" rIns="0" bIns="0" rtlCol="0">
            <a:spAutoFit/>
          </a:bodyPr>
          <a:lstStyle/>
          <a:p>
            <a:pPr marL="12700">
              <a:lnSpc>
                <a:spcPct val="100000"/>
              </a:lnSpc>
              <a:spcBef>
                <a:spcPts val="2215"/>
              </a:spcBef>
            </a:pPr>
            <a:r>
              <a:rPr sz="6000" spc="-545" dirty="0">
                <a:solidFill>
                  <a:srgbClr val="FFFFFF"/>
                </a:solidFill>
                <a:latin typeface="Arial"/>
                <a:cs typeface="Arial"/>
              </a:rPr>
              <a:t>Erasmus</a:t>
            </a:r>
            <a:r>
              <a:rPr sz="6000" spc="-480" dirty="0">
                <a:solidFill>
                  <a:srgbClr val="FFFFFF"/>
                </a:solidFill>
                <a:latin typeface="Arial"/>
                <a:cs typeface="Arial"/>
              </a:rPr>
              <a:t> </a:t>
            </a:r>
            <a:r>
              <a:rPr sz="6000" spc="-515" dirty="0">
                <a:solidFill>
                  <a:srgbClr val="FFFFFF"/>
                </a:solidFill>
                <a:latin typeface="Arial"/>
                <a:cs typeface="Arial"/>
              </a:rPr>
              <a:t>+</a:t>
            </a:r>
            <a:endParaRPr sz="6000" dirty="0">
              <a:latin typeface="Arial"/>
              <a:cs typeface="Arial"/>
            </a:endParaRPr>
          </a:p>
          <a:p>
            <a:pPr marL="12700">
              <a:lnSpc>
                <a:spcPct val="100000"/>
              </a:lnSpc>
              <a:spcBef>
                <a:spcPts val="1135"/>
              </a:spcBef>
            </a:pPr>
            <a:endParaRPr sz="3200" dirty="0">
              <a:latin typeface="Arial"/>
              <a:cs typeface="Arial"/>
            </a:endParaRPr>
          </a:p>
        </p:txBody>
      </p:sp>
      <p:sp>
        <p:nvSpPr>
          <p:cNvPr id="4" name="object 4"/>
          <p:cNvSpPr/>
          <p:nvPr/>
        </p:nvSpPr>
        <p:spPr>
          <a:xfrm>
            <a:off x="0" y="0"/>
            <a:ext cx="6172200" cy="6858000"/>
          </a:xfrm>
          <a:custGeom>
            <a:avLst/>
            <a:gdLst/>
            <a:ahLst/>
            <a:cxnLst/>
            <a:rect l="l" t="t" r="r" b="b"/>
            <a:pathLst>
              <a:path w="6172200" h="6858000">
                <a:moveTo>
                  <a:pt x="6103112" y="0"/>
                </a:moveTo>
                <a:lnTo>
                  <a:pt x="0" y="0"/>
                </a:lnTo>
                <a:lnTo>
                  <a:pt x="0" y="6857999"/>
                </a:lnTo>
                <a:lnTo>
                  <a:pt x="2764536" y="6857999"/>
                </a:lnTo>
                <a:lnTo>
                  <a:pt x="2896362" y="6782205"/>
                </a:lnTo>
                <a:lnTo>
                  <a:pt x="2977813" y="6731921"/>
                </a:lnTo>
                <a:lnTo>
                  <a:pt x="3058499" y="6680530"/>
                </a:lnTo>
                <a:lnTo>
                  <a:pt x="3098552" y="6654423"/>
                </a:lnTo>
                <a:lnTo>
                  <a:pt x="3138409" y="6628042"/>
                </a:lnTo>
                <a:lnTo>
                  <a:pt x="3178070" y="6601390"/>
                </a:lnTo>
                <a:lnTo>
                  <a:pt x="3217533" y="6574467"/>
                </a:lnTo>
                <a:lnTo>
                  <a:pt x="3256797" y="6547275"/>
                </a:lnTo>
                <a:lnTo>
                  <a:pt x="3295860" y="6519816"/>
                </a:lnTo>
                <a:lnTo>
                  <a:pt x="3334721" y="6492090"/>
                </a:lnTo>
                <a:lnTo>
                  <a:pt x="3373378" y="6464099"/>
                </a:lnTo>
                <a:lnTo>
                  <a:pt x="3411832" y="6435845"/>
                </a:lnTo>
                <a:lnTo>
                  <a:pt x="3450079" y="6407328"/>
                </a:lnTo>
                <a:lnTo>
                  <a:pt x="3488119" y="6378550"/>
                </a:lnTo>
                <a:lnTo>
                  <a:pt x="3525951" y="6349513"/>
                </a:lnTo>
                <a:lnTo>
                  <a:pt x="3563572" y="6320216"/>
                </a:lnTo>
                <a:lnTo>
                  <a:pt x="3600983" y="6290663"/>
                </a:lnTo>
                <a:lnTo>
                  <a:pt x="3638181" y="6260854"/>
                </a:lnTo>
                <a:lnTo>
                  <a:pt x="3675165" y="6230791"/>
                </a:lnTo>
                <a:lnTo>
                  <a:pt x="3711934" y="6200475"/>
                </a:lnTo>
                <a:lnTo>
                  <a:pt x="3748486" y="6169907"/>
                </a:lnTo>
                <a:lnTo>
                  <a:pt x="3784821" y="6139088"/>
                </a:lnTo>
                <a:lnTo>
                  <a:pt x="3820936" y="6108020"/>
                </a:lnTo>
                <a:lnTo>
                  <a:pt x="3856831" y="6076705"/>
                </a:lnTo>
                <a:lnTo>
                  <a:pt x="3892504" y="6045143"/>
                </a:lnTo>
                <a:lnTo>
                  <a:pt x="3927954" y="6013336"/>
                </a:lnTo>
                <a:lnTo>
                  <a:pt x="3963180" y="5981285"/>
                </a:lnTo>
                <a:lnTo>
                  <a:pt x="3998179" y="5948991"/>
                </a:lnTo>
                <a:lnTo>
                  <a:pt x="4032952" y="5916457"/>
                </a:lnTo>
                <a:lnTo>
                  <a:pt x="4067496" y="5883682"/>
                </a:lnTo>
                <a:lnTo>
                  <a:pt x="4101810" y="5850669"/>
                </a:lnTo>
                <a:lnTo>
                  <a:pt x="4135894" y="5817419"/>
                </a:lnTo>
                <a:lnTo>
                  <a:pt x="4169745" y="5783933"/>
                </a:lnTo>
                <a:lnTo>
                  <a:pt x="4203362" y="5750212"/>
                </a:lnTo>
                <a:lnTo>
                  <a:pt x="4236744" y="5716259"/>
                </a:lnTo>
                <a:lnTo>
                  <a:pt x="4269889" y="5682073"/>
                </a:lnTo>
                <a:lnTo>
                  <a:pt x="4302797" y="5647657"/>
                </a:lnTo>
                <a:lnTo>
                  <a:pt x="4335466" y="5613011"/>
                </a:lnTo>
                <a:lnTo>
                  <a:pt x="4367895" y="5578138"/>
                </a:lnTo>
                <a:lnTo>
                  <a:pt x="4400082" y="5543038"/>
                </a:lnTo>
                <a:lnTo>
                  <a:pt x="4432025" y="5507713"/>
                </a:lnTo>
                <a:lnTo>
                  <a:pt x="4463725" y="5472164"/>
                </a:lnTo>
                <a:lnTo>
                  <a:pt x="4495179" y="5436392"/>
                </a:lnTo>
                <a:lnTo>
                  <a:pt x="4526385" y="5400399"/>
                </a:lnTo>
                <a:lnTo>
                  <a:pt x="4557344" y="5364186"/>
                </a:lnTo>
                <a:lnTo>
                  <a:pt x="4588052" y="5327755"/>
                </a:lnTo>
                <a:lnTo>
                  <a:pt x="4618510" y="5291106"/>
                </a:lnTo>
                <a:lnTo>
                  <a:pt x="4648716" y="5254241"/>
                </a:lnTo>
                <a:lnTo>
                  <a:pt x="4678667" y="5217162"/>
                </a:lnTo>
                <a:lnTo>
                  <a:pt x="4708364" y="5179869"/>
                </a:lnTo>
                <a:lnTo>
                  <a:pt x="4737805" y="5142364"/>
                </a:lnTo>
                <a:lnTo>
                  <a:pt x="4766988" y="5104649"/>
                </a:lnTo>
                <a:lnTo>
                  <a:pt x="4795912" y="5066724"/>
                </a:lnTo>
                <a:lnTo>
                  <a:pt x="4824576" y="5028591"/>
                </a:lnTo>
                <a:lnTo>
                  <a:pt x="4852978" y="4990252"/>
                </a:lnTo>
                <a:lnTo>
                  <a:pt x="4881117" y="4951707"/>
                </a:lnTo>
                <a:lnTo>
                  <a:pt x="4908992" y="4912958"/>
                </a:lnTo>
                <a:lnTo>
                  <a:pt x="4936601" y="4874007"/>
                </a:lnTo>
                <a:lnTo>
                  <a:pt x="4963944" y="4834854"/>
                </a:lnTo>
                <a:lnTo>
                  <a:pt x="4991018" y="4795501"/>
                </a:lnTo>
                <a:lnTo>
                  <a:pt x="5017823" y="4755949"/>
                </a:lnTo>
                <a:lnTo>
                  <a:pt x="5044357" y="4716200"/>
                </a:lnTo>
                <a:lnTo>
                  <a:pt x="5070619" y="4676255"/>
                </a:lnTo>
                <a:lnTo>
                  <a:pt x="5096607" y="4636115"/>
                </a:lnTo>
                <a:lnTo>
                  <a:pt x="5122320" y="4595782"/>
                </a:lnTo>
                <a:lnTo>
                  <a:pt x="5147757" y="4555256"/>
                </a:lnTo>
                <a:lnTo>
                  <a:pt x="5172917" y="4514540"/>
                </a:lnTo>
                <a:lnTo>
                  <a:pt x="5197798" y="4473634"/>
                </a:lnTo>
                <a:lnTo>
                  <a:pt x="5222398" y="4432540"/>
                </a:lnTo>
                <a:lnTo>
                  <a:pt x="5246718" y="4391260"/>
                </a:lnTo>
                <a:lnTo>
                  <a:pt x="5270754" y="4349794"/>
                </a:lnTo>
                <a:lnTo>
                  <a:pt x="5294506" y="4308144"/>
                </a:lnTo>
                <a:lnTo>
                  <a:pt x="5317973" y="4266311"/>
                </a:lnTo>
                <a:lnTo>
                  <a:pt x="5341153" y="4224296"/>
                </a:lnTo>
                <a:lnTo>
                  <a:pt x="5364045" y="4182101"/>
                </a:lnTo>
                <a:lnTo>
                  <a:pt x="5386647" y="4139728"/>
                </a:lnTo>
                <a:lnTo>
                  <a:pt x="5408959" y="4097177"/>
                </a:lnTo>
                <a:lnTo>
                  <a:pt x="5430979" y="4054450"/>
                </a:lnTo>
                <a:lnTo>
                  <a:pt x="5452705" y="4011547"/>
                </a:lnTo>
                <a:lnTo>
                  <a:pt x="5474136" y="3968472"/>
                </a:lnTo>
                <a:lnTo>
                  <a:pt x="5495272" y="3925224"/>
                </a:lnTo>
                <a:lnTo>
                  <a:pt x="5516110" y="3881805"/>
                </a:lnTo>
                <a:lnTo>
                  <a:pt x="5536649" y="3838217"/>
                </a:lnTo>
                <a:lnTo>
                  <a:pt x="5556888" y="3794461"/>
                </a:lnTo>
                <a:lnTo>
                  <a:pt x="5576826" y="3750537"/>
                </a:lnTo>
                <a:lnTo>
                  <a:pt x="5596461" y="3706448"/>
                </a:lnTo>
                <a:lnTo>
                  <a:pt x="5615792" y="3662195"/>
                </a:lnTo>
                <a:lnTo>
                  <a:pt x="5634818" y="3617779"/>
                </a:lnTo>
                <a:lnTo>
                  <a:pt x="5653537" y="3573201"/>
                </a:lnTo>
                <a:lnTo>
                  <a:pt x="5671948" y="3528463"/>
                </a:lnTo>
                <a:lnTo>
                  <a:pt x="5690050" y="3483566"/>
                </a:lnTo>
                <a:lnTo>
                  <a:pt x="5707841" y="3438512"/>
                </a:lnTo>
                <a:lnTo>
                  <a:pt x="5725320" y="3393301"/>
                </a:lnTo>
                <a:lnTo>
                  <a:pt x="5742486" y="3347935"/>
                </a:lnTo>
                <a:lnTo>
                  <a:pt x="5759337" y="3302415"/>
                </a:lnTo>
                <a:lnTo>
                  <a:pt x="5775872" y="3256743"/>
                </a:lnTo>
                <a:lnTo>
                  <a:pt x="5792090" y="3210921"/>
                </a:lnTo>
                <a:lnTo>
                  <a:pt x="5807990" y="3164948"/>
                </a:lnTo>
                <a:lnTo>
                  <a:pt x="5823569" y="3118827"/>
                </a:lnTo>
                <a:lnTo>
                  <a:pt x="5838827" y="3072560"/>
                </a:lnTo>
                <a:lnTo>
                  <a:pt x="5853763" y="3026146"/>
                </a:lnTo>
                <a:lnTo>
                  <a:pt x="5868374" y="2979588"/>
                </a:lnTo>
                <a:lnTo>
                  <a:pt x="5882661" y="2932887"/>
                </a:lnTo>
                <a:lnTo>
                  <a:pt x="5896621" y="2886045"/>
                </a:lnTo>
                <a:lnTo>
                  <a:pt x="5910253" y="2839062"/>
                </a:lnTo>
                <a:lnTo>
                  <a:pt x="5923555" y="2791940"/>
                </a:lnTo>
                <a:lnTo>
                  <a:pt x="5936528" y="2744680"/>
                </a:lnTo>
                <a:lnTo>
                  <a:pt x="5949168" y="2697284"/>
                </a:lnTo>
                <a:lnTo>
                  <a:pt x="5961475" y="2649752"/>
                </a:lnTo>
                <a:lnTo>
                  <a:pt x="5973448" y="2602087"/>
                </a:lnTo>
                <a:lnTo>
                  <a:pt x="5985085" y="2554290"/>
                </a:lnTo>
                <a:lnTo>
                  <a:pt x="5996384" y="2506361"/>
                </a:lnTo>
                <a:lnTo>
                  <a:pt x="6007345" y="2458303"/>
                </a:lnTo>
                <a:lnTo>
                  <a:pt x="6017967" y="2410116"/>
                </a:lnTo>
                <a:lnTo>
                  <a:pt x="6028247" y="2361802"/>
                </a:lnTo>
                <a:lnTo>
                  <a:pt x="6038184" y="2313363"/>
                </a:lnTo>
                <a:lnTo>
                  <a:pt x="6047778" y="2264799"/>
                </a:lnTo>
                <a:lnTo>
                  <a:pt x="6057027" y="2216111"/>
                </a:lnTo>
                <a:lnTo>
                  <a:pt x="6065929" y="2167302"/>
                </a:lnTo>
                <a:lnTo>
                  <a:pt x="6074484" y="2118373"/>
                </a:lnTo>
                <a:lnTo>
                  <a:pt x="6082689" y="2069324"/>
                </a:lnTo>
                <a:lnTo>
                  <a:pt x="6090544" y="2020157"/>
                </a:lnTo>
                <a:lnTo>
                  <a:pt x="6098047" y="1970874"/>
                </a:lnTo>
                <a:lnTo>
                  <a:pt x="6105197" y="1921476"/>
                </a:lnTo>
                <a:lnTo>
                  <a:pt x="6111993" y="1871964"/>
                </a:lnTo>
                <a:lnTo>
                  <a:pt x="6118433" y="1822339"/>
                </a:lnTo>
                <a:lnTo>
                  <a:pt x="6124516" y="1772603"/>
                </a:lnTo>
                <a:lnTo>
                  <a:pt x="6130240" y="1722757"/>
                </a:lnTo>
                <a:lnTo>
                  <a:pt x="6135605" y="1672803"/>
                </a:lnTo>
                <a:lnTo>
                  <a:pt x="6140609" y="1622741"/>
                </a:lnTo>
                <a:lnTo>
                  <a:pt x="6145250" y="1572574"/>
                </a:lnTo>
                <a:lnTo>
                  <a:pt x="6149528" y="1522302"/>
                </a:lnTo>
                <a:lnTo>
                  <a:pt x="6153441" y="1471927"/>
                </a:lnTo>
                <a:lnTo>
                  <a:pt x="6156987" y="1421449"/>
                </a:lnTo>
                <a:lnTo>
                  <a:pt x="6160166" y="1370872"/>
                </a:lnTo>
                <a:lnTo>
                  <a:pt x="6162975" y="1320194"/>
                </a:lnTo>
                <a:lnTo>
                  <a:pt x="6165415" y="1269419"/>
                </a:lnTo>
                <a:lnTo>
                  <a:pt x="6167483" y="1218548"/>
                </a:lnTo>
                <a:lnTo>
                  <a:pt x="6169177" y="1167581"/>
                </a:lnTo>
                <a:lnTo>
                  <a:pt x="6170498" y="1116520"/>
                </a:lnTo>
                <a:lnTo>
                  <a:pt x="6171443" y="1065366"/>
                </a:lnTo>
                <a:lnTo>
                  <a:pt x="6172010" y="1014121"/>
                </a:lnTo>
                <a:lnTo>
                  <a:pt x="6172200" y="962787"/>
                </a:lnTo>
                <a:lnTo>
                  <a:pt x="6172017" y="912510"/>
                </a:lnTo>
                <a:lnTo>
                  <a:pt x="6171471" y="862320"/>
                </a:lnTo>
                <a:lnTo>
                  <a:pt x="6170562" y="812217"/>
                </a:lnTo>
                <a:lnTo>
                  <a:pt x="6169291" y="762203"/>
                </a:lnTo>
                <a:lnTo>
                  <a:pt x="6167661" y="712277"/>
                </a:lnTo>
                <a:lnTo>
                  <a:pt x="6165672" y="662441"/>
                </a:lnTo>
                <a:lnTo>
                  <a:pt x="6163326" y="612695"/>
                </a:lnTo>
                <a:lnTo>
                  <a:pt x="6160624" y="563041"/>
                </a:lnTo>
                <a:lnTo>
                  <a:pt x="6157568" y="513479"/>
                </a:lnTo>
                <a:lnTo>
                  <a:pt x="6154159" y="464010"/>
                </a:lnTo>
                <a:lnTo>
                  <a:pt x="6150398" y="414635"/>
                </a:lnTo>
                <a:lnTo>
                  <a:pt x="6146288" y="365354"/>
                </a:lnTo>
                <a:lnTo>
                  <a:pt x="6141828" y="316169"/>
                </a:lnTo>
                <a:lnTo>
                  <a:pt x="6137021" y="267080"/>
                </a:lnTo>
                <a:lnTo>
                  <a:pt x="6103112" y="0"/>
                </a:lnTo>
                <a:close/>
              </a:path>
            </a:pathLst>
          </a:custGeom>
          <a:solidFill>
            <a:srgbClr val="FFFFFF">
              <a:alpha val="79998"/>
            </a:srgbClr>
          </a:solidFill>
        </p:spPr>
        <p:txBody>
          <a:bodyPr wrap="square" lIns="0" tIns="0" rIns="0" bIns="0" rtlCol="0"/>
          <a:lstStyle/>
          <a:p>
            <a:endParaRPr/>
          </a:p>
        </p:txBody>
      </p:sp>
      <p:sp>
        <p:nvSpPr>
          <p:cNvPr id="5" name="object 5"/>
          <p:cNvSpPr/>
          <p:nvPr/>
        </p:nvSpPr>
        <p:spPr>
          <a:xfrm>
            <a:off x="0" y="0"/>
            <a:ext cx="6024880" cy="6858000"/>
          </a:xfrm>
          <a:custGeom>
            <a:avLst/>
            <a:gdLst/>
            <a:ahLst/>
            <a:cxnLst/>
            <a:rect l="l" t="t" r="r" b="b"/>
            <a:pathLst>
              <a:path w="6024880" h="6858000">
                <a:moveTo>
                  <a:pt x="5954014" y="0"/>
                </a:moveTo>
                <a:lnTo>
                  <a:pt x="0" y="0"/>
                </a:lnTo>
                <a:lnTo>
                  <a:pt x="0" y="6857999"/>
                </a:lnTo>
                <a:lnTo>
                  <a:pt x="2437130" y="6857999"/>
                </a:lnTo>
                <a:lnTo>
                  <a:pt x="2550033" y="6800151"/>
                </a:lnTo>
                <a:lnTo>
                  <a:pt x="2634130" y="6753675"/>
                </a:lnTo>
                <a:lnTo>
                  <a:pt x="2717477" y="6706024"/>
                </a:lnTo>
                <a:lnTo>
                  <a:pt x="2800064" y="6657209"/>
                </a:lnTo>
                <a:lnTo>
                  <a:pt x="2881880" y="6607241"/>
                </a:lnTo>
                <a:lnTo>
                  <a:pt x="2922495" y="6581828"/>
                </a:lnTo>
                <a:lnTo>
                  <a:pt x="2962913" y="6556131"/>
                </a:lnTo>
                <a:lnTo>
                  <a:pt x="3003132" y="6530151"/>
                </a:lnTo>
                <a:lnTo>
                  <a:pt x="3043151" y="6503890"/>
                </a:lnTo>
                <a:lnTo>
                  <a:pt x="3082969" y="6477349"/>
                </a:lnTo>
                <a:lnTo>
                  <a:pt x="3122585" y="6450530"/>
                </a:lnTo>
                <a:lnTo>
                  <a:pt x="3161996" y="6423433"/>
                </a:lnTo>
                <a:lnTo>
                  <a:pt x="3201202" y="6396061"/>
                </a:lnTo>
                <a:lnTo>
                  <a:pt x="3240200" y="6368415"/>
                </a:lnTo>
                <a:lnTo>
                  <a:pt x="3278991" y="6340496"/>
                </a:lnTo>
                <a:lnTo>
                  <a:pt x="3317572" y="6312305"/>
                </a:lnTo>
                <a:lnTo>
                  <a:pt x="3355941" y="6283844"/>
                </a:lnTo>
                <a:lnTo>
                  <a:pt x="3394099" y="6255115"/>
                </a:lnTo>
                <a:lnTo>
                  <a:pt x="3432042" y="6226118"/>
                </a:lnTo>
                <a:lnTo>
                  <a:pt x="3469770" y="6196856"/>
                </a:lnTo>
                <a:lnTo>
                  <a:pt x="3507281" y="6167329"/>
                </a:lnTo>
                <a:lnTo>
                  <a:pt x="3544574" y="6137539"/>
                </a:lnTo>
                <a:lnTo>
                  <a:pt x="3581648" y="6107487"/>
                </a:lnTo>
                <a:lnTo>
                  <a:pt x="3618501" y="6077175"/>
                </a:lnTo>
                <a:lnTo>
                  <a:pt x="3655132" y="6046604"/>
                </a:lnTo>
                <a:lnTo>
                  <a:pt x="3691539" y="6015775"/>
                </a:lnTo>
                <a:lnTo>
                  <a:pt x="3727720" y="5984691"/>
                </a:lnTo>
                <a:lnTo>
                  <a:pt x="3763676" y="5953352"/>
                </a:lnTo>
                <a:lnTo>
                  <a:pt x="3799403" y="5921759"/>
                </a:lnTo>
                <a:lnTo>
                  <a:pt x="3834901" y="5889915"/>
                </a:lnTo>
                <a:lnTo>
                  <a:pt x="3870169" y="5857820"/>
                </a:lnTo>
                <a:lnTo>
                  <a:pt x="3905204" y="5825475"/>
                </a:lnTo>
                <a:lnTo>
                  <a:pt x="3940006" y="5792884"/>
                </a:lnTo>
                <a:lnTo>
                  <a:pt x="3974573" y="5760046"/>
                </a:lnTo>
                <a:lnTo>
                  <a:pt x="4008904" y="5726963"/>
                </a:lnTo>
                <a:lnTo>
                  <a:pt x="4042997" y="5693636"/>
                </a:lnTo>
                <a:lnTo>
                  <a:pt x="4076851" y="5660068"/>
                </a:lnTo>
                <a:lnTo>
                  <a:pt x="4110465" y="5626258"/>
                </a:lnTo>
                <a:lnTo>
                  <a:pt x="4143837" y="5592210"/>
                </a:lnTo>
                <a:lnTo>
                  <a:pt x="4176965" y="5557923"/>
                </a:lnTo>
                <a:lnTo>
                  <a:pt x="4209849" y="5523400"/>
                </a:lnTo>
                <a:lnTo>
                  <a:pt x="4242487" y="5488642"/>
                </a:lnTo>
                <a:lnTo>
                  <a:pt x="4274877" y="5453650"/>
                </a:lnTo>
                <a:lnTo>
                  <a:pt x="4307018" y="5418426"/>
                </a:lnTo>
                <a:lnTo>
                  <a:pt x="4338910" y="5382970"/>
                </a:lnTo>
                <a:lnTo>
                  <a:pt x="4370549" y="5347286"/>
                </a:lnTo>
                <a:lnTo>
                  <a:pt x="4401936" y="5311373"/>
                </a:lnTo>
                <a:lnTo>
                  <a:pt x="4433068" y="5275233"/>
                </a:lnTo>
                <a:lnTo>
                  <a:pt x="4463944" y="5238868"/>
                </a:lnTo>
                <a:lnTo>
                  <a:pt x="4494563" y="5202279"/>
                </a:lnTo>
                <a:lnTo>
                  <a:pt x="4524923" y="5165468"/>
                </a:lnTo>
                <a:lnTo>
                  <a:pt x="4555024" y="5128435"/>
                </a:lnTo>
                <a:lnTo>
                  <a:pt x="4584863" y="5091183"/>
                </a:lnTo>
                <a:lnTo>
                  <a:pt x="4614439" y="5053712"/>
                </a:lnTo>
                <a:lnTo>
                  <a:pt x="4643750" y="5016025"/>
                </a:lnTo>
                <a:lnTo>
                  <a:pt x="4672797" y="4978122"/>
                </a:lnTo>
                <a:lnTo>
                  <a:pt x="4701576" y="4940004"/>
                </a:lnTo>
                <a:lnTo>
                  <a:pt x="4730086" y="4901674"/>
                </a:lnTo>
                <a:lnTo>
                  <a:pt x="4758327" y="4863133"/>
                </a:lnTo>
                <a:lnTo>
                  <a:pt x="4786297" y="4824382"/>
                </a:lnTo>
                <a:lnTo>
                  <a:pt x="4813994" y="4785422"/>
                </a:lnTo>
                <a:lnTo>
                  <a:pt x="4841417" y="4746254"/>
                </a:lnTo>
                <a:lnTo>
                  <a:pt x="4868565" y="4706882"/>
                </a:lnTo>
                <a:lnTo>
                  <a:pt x="4895435" y="4667304"/>
                </a:lnTo>
                <a:lnTo>
                  <a:pt x="4922028" y="4627524"/>
                </a:lnTo>
                <a:lnTo>
                  <a:pt x="4948341" y="4587542"/>
                </a:lnTo>
                <a:lnTo>
                  <a:pt x="4974373" y="4547361"/>
                </a:lnTo>
                <a:lnTo>
                  <a:pt x="5000122" y="4506980"/>
                </a:lnTo>
                <a:lnTo>
                  <a:pt x="5025588" y="4466402"/>
                </a:lnTo>
                <a:lnTo>
                  <a:pt x="5050769" y="4425628"/>
                </a:lnTo>
                <a:lnTo>
                  <a:pt x="5075662" y="4384659"/>
                </a:lnTo>
                <a:lnTo>
                  <a:pt x="5100268" y="4343497"/>
                </a:lnTo>
                <a:lnTo>
                  <a:pt x="5124585" y="4302144"/>
                </a:lnTo>
                <a:lnTo>
                  <a:pt x="5148610" y="4260600"/>
                </a:lnTo>
                <a:lnTo>
                  <a:pt x="5172344" y="4218867"/>
                </a:lnTo>
                <a:lnTo>
                  <a:pt x="5195784" y="4176946"/>
                </a:lnTo>
                <a:lnTo>
                  <a:pt x="5218929" y="4134839"/>
                </a:lnTo>
                <a:lnTo>
                  <a:pt x="5241777" y="4092548"/>
                </a:lnTo>
                <a:lnTo>
                  <a:pt x="5264328" y="4050073"/>
                </a:lnTo>
                <a:lnTo>
                  <a:pt x="5286579" y="4007416"/>
                </a:lnTo>
                <a:lnTo>
                  <a:pt x="5308530" y="3964578"/>
                </a:lnTo>
                <a:lnTo>
                  <a:pt x="5330179" y="3921561"/>
                </a:lnTo>
                <a:lnTo>
                  <a:pt x="5351525" y="3878367"/>
                </a:lnTo>
                <a:lnTo>
                  <a:pt x="5372565" y="3834996"/>
                </a:lnTo>
                <a:lnTo>
                  <a:pt x="5393300" y="3791450"/>
                </a:lnTo>
                <a:lnTo>
                  <a:pt x="5413727" y="3747730"/>
                </a:lnTo>
                <a:lnTo>
                  <a:pt x="5433845" y="3703838"/>
                </a:lnTo>
                <a:lnTo>
                  <a:pt x="5453653" y="3659776"/>
                </a:lnTo>
                <a:lnTo>
                  <a:pt x="5473149" y="3615544"/>
                </a:lnTo>
                <a:lnTo>
                  <a:pt x="5492331" y="3571144"/>
                </a:lnTo>
                <a:lnTo>
                  <a:pt x="5511199" y="3526577"/>
                </a:lnTo>
                <a:lnTo>
                  <a:pt x="5529751" y="3481845"/>
                </a:lnTo>
                <a:lnTo>
                  <a:pt x="5547986" y="3436949"/>
                </a:lnTo>
                <a:lnTo>
                  <a:pt x="5565902" y="3391891"/>
                </a:lnTo>
                <a:lnTo>
                  <a:pt x="5583498" y="3346672"/>
                </a:lnTo>
                <a:lnTo>
                  <a:pt x="5600772" y="3301293"/>
                </a:lnTo>
                <a:lnTo>
                  <a:pt x="5617724" y="3255756"/>
                </a:lnTo>
                <a:lnTo>
                  <a:pt x="5634351" y="3210062"/>
                </a:lnTo>
                <a:lnTo>
                  <a:pt x="5650652" y="3164213"/>
                </a:lnTo>
                <a:lnTo>
                  <a:pt x="5666626" y="3118210"/>
                </a:lnTo>
                <a:lnTo>
                  <a:pt x="5682271" y="3072054"/>
                </a:lnTo>
                <a:lnTo>
                  <a:pt x="5697587" y="3025746"/>
                </a:lnTo>
                <a:lnTo>
                  <a:pt x="5712571" y="2979289"/>
                </a:lnTo>
                <a:lnTo>
                  <a:pt x="5727222" y="2932684"/>
                </a:lnTo>
                <a:lnTo>
                  <a:pt x="5741540" y="2885931"/>
                </a:lnTo>
                <a:lnTo>
                  <a:pt x="5755521" y="2839033"/>
                </a:lnTo>
                <a:lnTo>
                  <a:pt x="5769166" y="2791990"/>
                </a:lnTo>
                <a:lnTo>
                  <a:pt x="5782473" y="2744805"/>
                </a:lnTo>
                <a:lnTo>
                  <a:pt x="5795439" y="2697478"/>
                </a:lnTo>
                <a:lnTo>
                  <a:pt x="5808065" y="2650012"/>
                </a:lnTo>
                <a:lnTo>
                  <a:pt x="5820348" y="2602406"/>
                </a:lnTo>
                <a:lnTo>
                  <a:pt x="5832287" y="2554663"/>
                </a:lnTo>
                <a:lnTo>
                  <a:pt x="5843881" y="2506785"/>
                </a:lnTo>
                <a:lnTo>
                  <a:pt x="5855128" y="2458772"/>
                </a:lnTo>
                <a:lnTo>
                  <a:pt x="5866027" y="2410625"/>
                </a:lnTo>
                <a:lnTo>
                  <a:pt x="5876576" y="2362348"/>
                </a:lnTo>
                <a:lnTo>
                  <a:pt x="5886774" y="2313939"/>
                </a:lnTo>
                <a:lnTo>
                  <a:pt x="5896620" y="2265403"/>
                </a:lnTo>
                <a:lnTo>
                  <a:pt x="5906113" y="2216738"/>
                </a:lnTo>
                <a:lnTo>
                  <a:pt x="5915250" y="2167948"/>
                </a:lnTo>
                <a:lnTo>
                  <a:pt x="5924031" y="2119032"/>
                </a:lnTo>
                <a:lnTo>
                  <a:pt x="5932454" y="2069994"/>
                </a:lnTo>
                <a:lnTo>
                  <a:pt x="5940517" y="2020833"/>
                </a:lnTo>
                <a:lnTo>
                  <a:pt x="5948220" y="1971553"/>
                </a:lnTo>
                <a:lnTo>
                  <a:pt x="5955560" y="1922153"/>
                </a:lnTo>
                <a:lnTo>
                  <a:pt x="5962538" y="1872635"/>
                </a:lnTo>
                <a:lnTo>
                  <a:pt x="5969150" y="1823001"/>
                </a:lnTo>
                <a:lnTo>
                  <a:pt x="5975396" y="1773252"/>
                </a:lnTo>
                <a:lnTo>
                  <a:pt x="5981274" y="1723390"/>
                </a:lnTo>
                <a:lnTo>
                  <a:pt x="5986783" y="1673416"/>
                </a:lnTo>
                <a:lnTo>
                  <a:pt x="5991922" y="1623330"/>
                </a:lnTo>
                <a:lnTo>
                  <a:pt x="5996688" y="1573136"/>
                </a:lnTo>
                <a:lnTo>
                  <a:pt x="6001082" y="1522834"/>
                </a:lnTo>
                <a:lnTo>
                  <a:pt x="6005101" y="1472425"/>
                </a:lnTo>
                <a:lnTo>
                  <a:pt x="6008743" y="1421911"/>
                </a:lnTo>
                <a:lnTo>
                  <a:pt x="6012008" y="1371293"/>
                </a:lnTo>
                <a:lnTo>
                  <a:pt x="6014894" y="1320573"/>
                </a:lnTo>
                <a:lnTo>
                  <a:pt x="6017400" y="1269753"/>
                </a:lnTo>
                <a:lnTo>
                  <a:pt x="6019525" y="1218832"/>
                </a:lnTo>
                <a:lnTo>
                  <a:pt x="6021266" y="1167814"/>
                </a:lnTo>
                <a:lnTo>
                  <a:pt x="6022622" y="1116698"/>
                </a:lnTo>
                <a:lnTo>
                  <a:pt x="6023593" y="1065488"/>
                </a:lnTo>
                <a:lnTo>
                  <a:pt x="6024177" y="1014183"/>
                </a:lnTo>
                <a:lnTo>
                  <a:pt x="6024372" y="962787"/>
                </a:lnTo>
                <a:lnTo>
                  <a:pt x="6024167" y="909963"/>
                </a:lnTo>
                <a:lnTo>
                  <a:pt x="6023552" y="857236"/>
                </a:lnTo>
                <a:lnTo>
                  <a:pt x="6022530" y="804607"/>
                </a:lnTo>
                <a:lnTo>
                  <a:pt x="6021100" y="752078"/>
                </a:lnTo>
                <a:lnTo>
                  <a:pt x="6019264" y="699651"/>
                </a:lnTo>
                <a:lnTo>
                  <a:pt x="6017023" y="647327"/>
                </a:lnTo>
                <a:lnTo>
                  <a:pt x="6014378" y="595108"/>
                </a:lnTo>
                <a:lnTo>
                  <a:pt x="6011330" y="542996"/>
                </a:lnTo>
                <a:lnTo>
                  <a:pt x="6007880" y="490992"/>
                </a:lnTo>
                <a:lnTo>
                  <a:pt x="6004030" y="439099"/>
                </a:lnTo>
                <a:lnTo>
                  <a:pt x="5999779" y="387318"/>
                </a:lnTo>
                <a:lnTo>
                  <a:pt x="5995129" y="335650"/>
                </a:lnTo>
                <a:lnTo>
                  <a:pt x="5990082" y="284099"/>
                </a:lnTo>
                <a:lnTo>
                  <a:pt x="5954014" y="0"/>
                </a:lnTo>
                <a:close/>
              </a:path>
            </a:pathLst>
          </a:custGeom>
          <a:solidFill>
            <a:srgbClr val="FFFFFF"/>
          </a:solidFill>
        </p:spPr>
        <p:txBody>
          <a:bodyPr wrap="square" lIns="0" tIns="0" rIns="0" bIns="0" rtlCol="0"/>
          <a:lstStyle/>
          <a:p>
            <a:endParaRPr/>
          </a:p>
        </p:txBody>
      </p:sp>
      <p:sp>
        <p:nvSpPr>
          <p:cNvPr id="6" name="object 6"/>
          <p:cNvSpPr/>
          <p:nvPr/>
        </p:nvSpPr>
        <p:spPr>
          <a:xfrm>
            <a:off x="751331" y="489204"/>
            <a:ext cx="3383279" cy="4511040"/>
          </a:xfrm>
          <a:prstGeom prst="rect">
            <a:avLst/>
          </a:prstGeom>
          <a:blipFill>
            <a:blip r:embed="rId2" cstate="print"/>
            <a:stretch>
              <a:fillRect/>
            </a:stretch>
          </a:blipFill>
        </p:spPr>
        <p:txBody>
          <a:bodyPr wrap="square" lIns="0" tIns="0" rIns="0" bIns="0" rtlCol="0"/>
          <a:lstStyle/>
          <a:p>
            <a:endParaRPr/>
          </a:p>
        </p:txBody>
      </p:sp>
      <p:sp>
        <p:nvSpPr>
          <p:cNvPr id="7" name="6 - TextBox"/>
          <p:cNvSpPr txBox="1"/>
          <p:nvPr/>
        </p:nvSpPr>
        <p:spPr>
          <a:xfrm>
            <a:off x="7543800" y="2590800"/>
            <a:ext cx="3128100" cy="830997"/>
          </a:xfrm>
          <a:prstGeom prst="rect">
            <a:avLst/>
          </a:prstGeom>
          <a:noFill/>
        </p:spPr>
        <p:txBody>
          <a:bodyPr wrap="none" rtlCol="0">
            <a:spAutoFit/>
          </a:bodyPr>
          <a:lstStyle/>
          <a:p>
            <a:r>
              <a:rPr lang="en-US" sz="2400" dirty="0" smtClean="0">
                <a:solidFill>
                  <a:schemeClr val="bg1"/>
                </a:solidFill>
              </a:rPr>
              <a:t>Refugees and Frontiers:</a:t>
            </a:r>
          </a:p>
          <a:p>
            <a:r>
              <a:rPr lang="en-US" sz="2400" dirty="0" smtClean="0">
                <a:solidFill>
                  <a:schemeClr val="bg1"/>
                </a:solidFill>
              </a:rPr>
              <a:t>Keep Europe United</a:t>
            </a:r>
            <a:endParaRPr lang="el-GR"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61865" y="4641850"/>
            <a:ext cx="7476490" cy="1774189"/>
          </a:xfrm>
          <a:custGeom>
            <a:avLst/>
            <a:gdLst/>
            <a:ahLst/>
            <a:cxnLst/>
            <a:rect l="l" t="t" r="r" b="b"/>
            <a:pathLst>
              <a:path w="7476490" h="1774189">
                <a:moveTo>
                  <a:pt x="0" y="1774189"/>
                </a:moveTo>
                <a:lnTo>
                  <a:pt x="7475982" y="1774189"/>
                </a:lnTo>
                <a:lnTo>
                  <a:pt x="7475982" y="0"/>
                </a:lnTo>
                <a:lnTo>
                  <a:pt x="0" y="0"/>
                </a:lnTo>
                <a:lnTo>
                  <a:pt x="0" y="1774189"/>
                </a:lnTo>
                <a:close/>
              </a:path>
            </a:pathLst>
          </a:custGeom>
          <a:solidFill>
            <a:srgbClr val="404040"/>
          </a:solidFill>
        </p:spPr>
        <p:txBody>
          <a:bodyPr wrap="square" lIns="0" tIns="0" rIns="0" bIns="0" rtlCol="0"/>
          <a:lstStyle/>
          <a:p>
            <a:endParaRPr/>
          </a:p>
        </p:txBody>
      </p:sp>
      <p:sp>
        <p:nvSpPr>
          <p:cNvPr id="3" name="object 3"/>
          <p:cNvSpPr/>
          <p:nvPr/>
        </p:nvSpPr>
        <p:spPr>
          <a:xfrm>
            <a:off x="4198620" y="6530340"/>
            <a:ext cx="7665720" cy="0"/>
          </a:xfrm>
          <a:custGeom>
            <a:avLst/>
            <a:gdLst/>
            <a:ahLst/>
            <a:cxnLst/>
            <a:rect l="l" t="t" r="r" b="b"/>
            <a:pathLst>
              <a:path w="7665720">
                <a:moveTo>
                  <a:pt x="0" y="0"/>
                </a:moveTo>
                <a:lnTo>
                  <a:pt x="7665720" y="0"/>
                </a:lnTo>
              </a:path>
            </a:pathLst>
          </a:custGeom>
          <a:ln w="25400">
            <a:solidFill>
              <a:srgbClr val="404040"/>
            </a:solidFill>
          </a:ln>
        </p:spPr>
        <p:txBody>
          <a:bodyPr wrap="square" lIns="0" tIns="0" rIns="0" bIns="0" rtlCol="0"/>
          <a:lstStyle/>
          <a:p>
            <a:endParaRPr/>
          </a:p>
        </p:txBody>
      </p:sp>
      <p:sp>
        <p:nvSpPr>
          <p:cNvPr id="4" name="object 4"/>
          <p:cNvSpPr/>
          <p:nvPr/>
        </p:nvSpPr>
        <p:spPr>
          <a:xfrm>
            <a:off x="4211256" y="4541520"/>
            <a:ext cx="0" cy="1976120"/>
          </a:xfrm>
          <a:custGeom>
            <a:avLst/>
            <a:gdLst/>
            <a:ahLst/>
            <a:cxnLst/>
            <a:rect l="l" t="t" r="r" b="b"/>
            <a:pathLst>
              <a:path h="1976120">
                <a:moveTo>
                  <a:pt x="0" y="0"/>
                </a:moveTo>
                <a:lnTo>
                  <a:pt x="0" y="1976119"/>
                </a:lnTo>
              </a:path>
            </a:pathLst>
          </a:custGeom>
          <a:ln w="25272">
            <a:solidFill>
              <a:srgbClr val="404040"/>
            </a:solidFill>
          </a:ln>
        </p:spPr>
        <p:txBody>
          <a:bodyPr wrap="square" lIns="0" tIns="0" rIns="0" bIns="0" rtlCol="0"/>
          <a:lstStyle/>
          <a:p>
            <a:endParaRPr/>
          </a:p>
        </p:txBody>
      </p:sp>
      <p:sp>
        <p:nvSpPr>
          <p:cNvPr id="5" name="object 5"/>
          <p:cNvSpPr/>
          <p:nvPr/>
        </p:nvSpPr>
        <p:spPr>
          <a:xfrm>
            <a:off x="4198620" y="4528820"/>
            <a:ext cx="7665720" cy="0"/>
          </a:xfrm>
          <a:custGeom>
            <a:avLst/>
            <a:gdLst/>
            <a:ahLst/>
            <a:cxnLst/>
            <a:rect l="l" t="t" r="r" b="b"/>
            <a:pathLst>
              <a:path w="7665720">
                <a:moveTo>
                  <a:pt x="0" y="0"/>
                </a:moveTo>
                <a:lnTo>
                  <a:pt x="7665720" y="0"/>
                </a:lnTo>
              </a:path>
            </a:pathLst>
          </a:custGeom>
          <a:ln w="25400">
            <a:solidFill>
              <a:srgbClr val="404040"/>
            </a:solidFill>
          </a:ln>
        </p:spPr>
        <p:txBody>
          <a:bodyPr wrap="square" lIns="0" tIns="0" rIns="0" bIns="0" rtlCol="0"/>
          <a:lstStyle/>
          <a:p>
            <a:endParaRPr/>
          </a:p>
        </p:txBody>
      </p:sp>
      <p:sp>
        <p:nvSpPr>
          <p:cNvPr id="6" name="object 6"/>
          <p:cNvSpPr/>
          <p:nvPr/>
        </p:nvSpPr>
        <p:spPr>
          <a:xfrm>
            <a:off x="11851703" y="4540884"/>
            <a:ext cx="0" cy="1976755"/>
          </a:xfrm>
          <a:custGeom>
            <a:avLst/>
            <a:gdLst/>
            <a:ahLst/>
            <a:cxnLst/>
            <a:rect l="l" t="t" r="r" b="b"/>
            <a:pathLst>
              <a:path h="1976754">
                <a:moveTo>
                  <a:pt x="0" y="0"/>
                </a:moveTo>
                <a:lnTo>
                  <a:pt x="0" y="1976348"/>
                </a:lnTo>
              </a:path>
            </a:pathLst>
          </a:custGeom>
          <a:ln w="25273">
            <a:solidFill>
              <a:srgbClr val="404040"/>
            </a:solidFill>
          </a:ln>
        </p:spPr>
        <p:txBody>
          <a:bodyPr wrap="square" lIns="0" tIns="0" rIns="0" bIns="0" rtlCol="0"/>
          <a:lstStyle/>
          <a:p>
            <a:endParaRPr/>
          </a:p>
        </p:txBody>
      </p:sp>
      <p:sp>
        <p:nvSpPr>
          <p:cNvPr id="7" name="object 7"/>
          <p:cNvSpPr/>
          <p:nvPr/>
        </p:nvSpPr>
        <p:spPr>
          <a:xfrm>
            <a:off x="4249165" y="6454140"/>
            <a:ext cx="7564755" cy="0"/>
          </a:xfrm>
          <a:custGeom>
            <a:avLst/>
            <a:gdLst/>
            <a:ahLst/>
            <a:cxnLst/>
            <a:rect l="l" t="t" r="r" b="b"/>
            <a:pathLst>
              <a:path w="7564755">
                <a:moveTo>
                  <a:pt x="0" y="0"/>
                </a:moveTo>
                <a:lnTo>
                  <a:pt x="7564628" y="0"/>
                </a:lnTo>
              </a:path>
            </a:pathLst>
          </a:custGeom>
          <a:ln w="76200">
            <a:solidFill>
              <a:srgbClr val="404040"/>
            </a:solidFill>
          </a:ln>
        </p:spPr>
        <p:txBody>
          <a:bodyPr wrap="square" lIns="0" tIns="0" rIns="0" bIns="0" rtlCol="0"/>
          <a:lstStyle/>
          <a:p>
            <a:endParaRPr/>
          </a:p>
        </p:txBody>
      </p:sp>
      <p:sp>
        <p:nvSpPr>
          <p:cNvPr id="8" name="object 8"/>
          <p:cNvSpPr/>
          <p:nvPr/>
        </p:nvSpPr>
        <p:spPr>
          <a:xfrm>
            <a:off x="4287139" y="4641850"/>
            <a:ext cx="0" cy="1774189"/>
          </a:xfrm>
          <a:custGeom>
            <a:avLst/>
            <a:gdLst/>
            <a:ahLst/>
            <a:cxnLst/>
            <a:rect l="l" t="t" r="r" b="b"/>
            <a:pathLst>
              <a:path h="1774189">
                <a:moveTo>
                  <a:pt x="0" y="0"/>
                </a:moveTo>
                <a:lnTo>
                  <a:pt x="0" y="1774189"/>
                </a:lnTo>
              </a:path>
            </a:pathLst>
          </a:custGeom>
          <a:ln w="75946">
            <a:solidFill>
              <a:srgbClr val="404040"/>
            </a:solidFill>
          </a:ln>
        </p:spPr>
        <p:txBody>
          <a:bodyPr wrap="square" lIns="0" tIns="0" rIns="0" bIns="0" rtlCol="0"/>
          <a:lstStyle/>
          <a:p>
            <a:endParaRPr/>
          </a:p>
        </p:txBody>
      </p:sp>
      <p:sp>
        <p:nvSpPr>
          <p:cNvPr id="9" name="object 9"/>
          <p:cNvSpPr/>
          <p:nvPr/>
        </p:nvSpPr>
        <p:spPr>
          <a:xfrm>
            <a:off x="4249165" y="4603750"/>
            <a:ext cx="7564755" cy="0"/>
          </a:xfrm>
          <a:custGeom>
            <a:avLst/>
            <a:gdLst/>
            <a:ahLst/>
            <a:cxnLst/>
            <a:rect l="l" t="t" r="r" b="b"/>
            <a:pathLst>
              <a:path w="7564755">
                <a:moveTo>
                  <a:pt x="0" y="0"/>
                </a:moveTo>
                <a:lnTo>
                  <a:pt x="7564628" y="0"/>
                </a:lnTo>
              </a:path>
            </a:pathLst>
          </a:custGeom>
          <a:ln w="76200">
            <a:solidFill>
              <a:srgbClr val="404040"/>
            </a:solidFill>
          </a:ln>
        </p:spPr>
        <p:txBody>
          <a:bodyPr wrap="square" lIns="0" tIns="0" rIns="0" bIns="0" rtlCol="0"/>
          <a:lstStyle/>
          <a:p>
            <a:endParaRPr/>
          </a:p>
        </p:txBody>
      </p:sp>
      <p:sp>
        <p:nvSpPr>
          <p:cNvPr id="10" name="object 10"/>
          <p:cNvSpPr/>
          <p:nvPr/>
        </p:nvSpPr>
        <p:spPr>
          <a:xfrm>
            <a:off x="11775820" y="4642103"/>
            <a:ext cx="0" cy="1774189"/>
          </a:xfrm>
          <a:custGeom>
            <a:avLst/>
            <a:gdLst/>
            <a:ahLst/>
            <a:cxnLst/>
            <a:rect l="l" t="t" r="r" b="b"/>
            <a:pathLst>
              <a:path h="1774189">
                <a:moveTo>
                  <a:pt x="0" y="0"/>
                </a:moveTo>
                <a:lnTo>
                  <a:pt x="0" y="1773936"/>
                </a:lnTo>
              </a:path>
            </a:pathLst>
          </a:custGeom>
          <a:ln w="75946">
            <a:solidFill>
              <a:srgbClr val="404040"/>
            </a:solidFill>
          </a:ln>
        </p:spPr>
        <p:txBody>
          <a:bodyPr wrap="square" lIns="0" tIns="0" rIns="0" bIns="0" rtlCol="0"/>
          <a:lstStyle/>
          <a:p>
            <a:endParaRPr/>
          </a:p>
        </p:txBody>
      </p:sp>
      <p:sp>
        <p:nvSpPr>
          <p:cNvPr id="11" name="object 11"/>
          <p:cNvSpPr txBox="1"/>
          <p:nvPr/>
        </p:nvSpPr>
        <p:spPr>
          <a:xfrm>
            <a:off x="4724400" y="4953000"/>
            <a:ext cx="7086600" cy="566181"/>
          </a:xfrm>
          <a:prstGeom prst="rect">
            <a:avLst/>
          </a:prstGeom>
        </p:spPr>
        <p:txBody>
          <a:bodyPr vert="horz" wrap="square" lIns="0" tIns="12065" rIns="0" bIns="0" rtlCol="0">
            <a:spAutoFit/>
          </a:bodyPr>
          <a:lstStyle/>
          <a:p>
            <a:pPr marL="12700">
              <a:lnSpc>
                <a:spcPct val="100000"/>
              </a:lnSpc>
              <a:spcBef>
                <a:spcPts val="95"/>
              </a:spcBef>
            </a:pPr>
            <a:r>
              <a:rPr lang="en-US" sz="3600" spc="-365" dirty="0" smtClean="0">
                <a:solidFill>
                  <a:srgbClr val="FFFFFF"/>
                </a:solidFill>
                <a:cs typeface="Arial"/>
              </a:rPr>
              <a:t>2</a:t>
            </a:r>
            <a:r>
              <a:rPr lang="en-US" sz="3600" spc="-365" baseline="30000" dirty="0" smtClean="0">
                <a:solidFill>
                  <a:srgbClr val="FFFFFF"/>
                </a:solidFill>
                <a:cs typeface="Arial"/>
              </a:rPr>
              <a:t>nd</a:t>
            </a:r>
            <a:r>
              <a:rPr lang="en-US" sz="3600" spc="-365" dirty="0" smtClean="0">
                <a:solidFill>
                  <a:srgbClr val="FFFFFF"/>
                </a:solidFill>
                <a:cs typeface="Arial"/>
              </a:rPr>
              <a:t> Transnational  Meeting  Gallery</a:t>
            </a:r>
            <a:endParaRPr sz="3600" dirty="0">
              <a:cs typeface="Arial"/>
            </a:endParaRPr>
          </a:p>
        </p:txBody>
      </p:sp>
      <p:sp>
        <p:nvSpPr>
          <p:cNvPr id="12" name="object 12"/>
          <p:cNvSpPr/>
          <p:nvPr/>
        </p:nvSpPr>
        <p:spPr>
          <a:xfrm>
            <a:off x="307847" y="321563"/>
            <a:ext cx="3793236" cy="4111625"/>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4195571" y="321563"/>
            <a:ext cx="3796283" cy="2010155"/>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189476" y="2421635"/>
            <a:ext cx="3794760" cy="201472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8086343" y="321563"/>
            <a:ext cx="3797807" cy="411175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719828" y="5693664"/>
            <a:ext cx="5486400" cy="0"/>
          </a:xfrm>
          <a:custGeom>
            <a:avLst/>
            <a:gdLst/>
            <a:ahLst/>
            <a:cxnLst/>
            <a:rect l="l" t="t" r="r" b="b"/>
            <a:pathLst>
              <a:path w="5486400">
                <a:moveTo>
                  <a:pt x="0" y="0"/>
                </a:moveTo>
                <a:lnTo>
                  <a:pt x="5486400" y="0"/>
                </a:lnTo>
              </a:path>
            </a:pathLst>
          </a:custGeom>
          <a:ln w="15240">
            <a:solidFill>
              <a:srgbClr val="D9D9D9"/>
            </a:solidFill>
          </a:ln>
        </p:spPr>
        <p:txBody>
          <a:bodyPr wrap="square" lIns="0" tIns="0" rIns="0" bIns="0" rtlCol="0"/>
          <a:lstStyle/>
          <a:p>
            <a:endParaRPr/>
          </a:p>
        </p:txBody>
      </p:sp>
      <p:sp>
        <p:nvSpPr>
          <p:cNvPr id="17" name="object 17"/>
          <p:cNvSpPr/>
          <p:nvPr/>
        </p:nvSpPr>
        <p:spPr>
          <a:xfrm>
            <a:off x="307847" y="4526279"/>
            <a:ext cx="3794760" cy="201015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55058" y="542290"/>
            <a:ext cx="6971665" cy="5791200"/>
          </a:xfrm>
          <a:custGeom>
            <a:avLst/>
            <a:gdLst/>
            <a:ahLst/>
            <a:cxnLst/>
            <a:rect l="l" t="t" r="r" b="b"/>
            <a:pathLst>
              <a:path w="6971665" h="5791200">
                <a:moveTo>
                  <a:pt x="0" y="5791200"/>
                </a:moveTo>
                <a:lnTo>
                  <a:pt x="6971538" y="5791200"/>
                </a:lnTo>
                <a:lnTo>
                  <a:pt x="6971538" y="0"/>
                </a:lnTo>
                <a:lnTo>
                  <a:pt x="0" y="0"/>
                </a:lnTo>
                <a:lnTo>
                  <a:pt x="0" y="5791200"/>
                </a:lnTo>
                <a:close/>
              </a:path>
            </a:pathLst>
          </a:custGeom>
          <a:solidFill>
            <a:srgbClr val="404040"/>
          </a:solidFill>
        </p:spPr>
        <p:txBody>
          <a:bodyPr wrap="square" lIns="0" tIns="0" rIns="0" bIns="0" rtlCol="0"/>
          <a:lstStyle/>
          <a:p>
            <a:endParaRPr/>
          </a:p>
        </p:txBody>
      </p:sp>
      <p:sp>
        <p:nvSpPr>
          <p:cNvPr id="3" name="object 3"/>
          <p:cNvSpPr/>
          <p:nvPr/>
        </p:nvSpPr>
        <p:spPr>
          <a:xfrm>
            <a:off x="4591811" y="6447790"/>
            <a:ext cx="7161530" cy="0"/>
          </a:xfrm>
          <a:custGeom>
            <a:avLst/>
            <a:gdLst/>
            <a:ahLst/>
            <a:cxnLst/>
            <a:rect l="l" t="t" r="r" b="b"/>
            <a:pathLst>
              <a:path w="7161530">
                <a:moveTo>
                  <a:pt x="0" y="0"/>
                </a:moveTo>
                <a:lnTo>
                  <a:pt x="7161276" y="0"/>
                </a:lnTo>
              </a:path>
            </a:pathLst>
          </a:custGeom>
          <a:ln w="25400">
            <a:solidFill>
              <a:srgbClr val="404040"/>
            </a:solidFill>
          </a:ln>
        </p:spPr>
        <p:txBody>
          <a:bodyPr wrap="square" lIns="0" tIns="0" rIns="0" bIns="0" rtlCol="0"/>
          <a:lstStyle/>
          <a:p>
            <a:endParaRPr/>
          </a:p>
        </p:txBody>
      </p:sp>
      <p:sp>
        <p:nvSpPr>
          <p:cNvPr id="4" name="object 4"/>
          <p:cNvSpPr/>
          <p:nvPr/>
        </p:nvSpPr>
        <p:spPr>
          <a:xfrm>
            <a:off x="4604448" y="441959"/>
            <a:ext cx="0" cy="5993130"/>
          </a:xfrm>
          <a:custGeom>
            <a:avLst/>
            <a:gdLst/>
            <a:ahLst/>
            <a:cxnLst/>
            <a:rect l="l" t="t" r="r" b="b"/>
            <a:pathLst>
              <a:path h="5993130">
                <a:moveTo>
                  <a:pt x="0" y="0"/>
                </a:moveTo>
                <a:lnTo>
                  <a:pt x="0" y="5993130"/>
                </a:lnTo>
              </a:path>
            </a:pathLst>
          </a:custGeom>
          <a:ln w="25273">
            <a:solidFill>
              <a:srgbClr val="404040"/>
            </a:solidFill>
          </a:ln>
        </p:spPr>
        <p:txBody>
          <a:bodyPr wrap="square" lIns="0" tIns="0" rIns="0" bIns="0" rtlCol="0"/>
          <a:lstStyle/>
          <a:p>
            <a:endParaRPr/>
          </a:p>
        </p:txBody>
      </p:sp>
      <p:sp>
        <p:nvSpPr>
          <p:cNvPr id="5" name="object 5"/>
          <p:cNvSpPr/>
          <p:nvPr/>
        </p:nvSpPr>
        <p:spPr>
          <a:xfrm>
            <a:off x="4591811" y="429259"/>
            <a:ext cx="7161530" cy="0"/>
          </a:xfrm>
          <a:custGeom>
            <a:avLst/>
            <a:gdLst/>
            <a:ahLst/>
            <a:cxnLst/>
            <a:rect l="l" t="t" r="r" b="b"/>
            <a:pathLst>
              <a:path w="7161530">
                <a:moveTo>
                  <a:pt x="0" y="0"/>
                </a:moveTo>
                <a:lnTo>
                  <a:pt x="7161276" y="0"/>
                </a:lnTo>
              </a:path>
            </a:pathLst>
          </a:custGeom>
          <a:ln w="25400">
            <a:solidFill>
              <a:srgbClr val="404040"/>
            </a:solidFill>
          </a:ln>
        </p:spPr>
        <p:txBody>
          <a:bodyPr wrap="square" lIns="0" tIns="0" rIns="0" bIns="0" rtlCol="0"/>
          <a:lstStyle/>
          <a:p>
            <a:endParaRPr/>
          </a:p>
        </p:txBody>
      </p:sp>
      <p:sp>
        <p:nvSpPr>
          <p:cNvPr id="6" name="object 6"/>
          <p:cNvSpPr/>
          <p:nvPr/>
        </p:nvSpPr>
        <p:spPr>
          <a:xfrm>
            <a:off x="11740451" y="441325"/>
            <a:ext cx="0" cy="5993765"/>
          </a:xfrm>
          <a:custGeom>
            <a:avLst/>
            <a:gdLst/>
            <a:ahLst/>
            <a:cxnLst/>
            <a:rect l="l" t="t" r="r" b="b"/>
            <a:pathLst>
              <a:path h="5993765">
                <a:moveTo>
                  <a:pt x="0" y="0"/>
                </a:moveTo>
                <a:lnTo>
                  <a:pt x="0" y="5993612"/>
                </a:lnTo>
              </a:path>
            </a:pathLst>
          </a:custGeom>
          <a:ln w="25273">
            <a:solidFill>
              <a:srgbClr val="404040"/>
            </a:solidFill>
          </a:ln>
        </p:spPr>
        <p:txBody>
          <a:bodyPr wrap="square" lIns="0" tIns="0" rIns="0" bIns="0" rtlCol="0"/>
          <a:lstStyle/>
          <a:p>
            <a:endParaRPr/>
          </a:p>
        </p:txBody>
      </p:sp>
      <p:sp>
        <p:nvSpPr>
          <p:cNvPr id="7" name="object 7"/>
          <p:cNvSpPr/>
          <p:nvPr/>
        </p:nvSpPr>
        <p:spPr>
          <a:xfrm>
            <a:off x="4642358" y="6371590"/>
            <a:ext cx="7060565" cy="0"/>
          </a:xfrm>
          <a:custGeom>
            <a:avLst/>
            <a:gdLst/>
            <a:ahLst/>
            <a:cxnLst/>
            <a:rect l="l" t="t" r="r" b="b"/>
            <a:pathLst>
              <a:path w="7060565">
                <a:moveTo>
                  <a:pt x="0" y="0"/>
                </a:moveTo>
                <a:lnTo>
                  <a:pt x="7060184" y="0"/>
                </a:lnTo>
              </a:path>
            </a:pathLst>
          </a:custGeom>
          <a:ln w="76200">
            <a:solidFill>
              <a:srgbClr val="404040"/>
            </a:solidFill>
          </a:ln>
        </p:spPr>
        <p:txBody>
          <a:bodyPr wrap="square" lIns="0" tIns="0" rIns="0" bIns="0" rtlCol="0"/>
          <a:lstStyle/>
          <a:p>
            <a:endParaRPr/>
          </a:p>
        </p:txBody>
      </p:sp>
      <p:sp>
        <p:nvSpPr>
          <p:cNvPr id="8" name="object 8"/>
          <p:cNvSpPr/>
          <p:nvPr/>
        </p:nvSpPr>
        <p:spPr>
          <a:xfrm>
            <a:off x="4680330" y="542290"/>
            <a:ext cx="0" cy="5791200"/>
          </a:xfrm>
          <a:custGeom>
            <a:avLst/>
            <a:gdLst/>
            <a:ahLst/>
            <a:cxnLst/>
            <a:rect l="l" t="t" r="r" b="b"/>
            <a:pathLst>
              <a:path h="5791200">
                <a:moveTo>
                  <a:pt x="0" y="0"/>
                </a:moveTo>
                <a:lnTo>
                  <a:pt x="0" y="5791200"/>
                </a:lnTo>
              </a:path>
            </a:pathLst>
          </a:custGeom>
          <a:ln w="75945">
            <a:solidFill>
              <a:srgbClr val="404040"/>
            </a:solidFill>
          </a:ln>
        </p:spPr>
        <p:txBody>
          <a:bodyPr wrap="square" lIns="0" tIns="0" rIns="0" bIns="0" rtlCol="0"/>
          <a:lstStyle/>
          <a:p>
            <a:endParaRPr/>
          </a:p>
        </p:txBody>
      </p:sp>
      <p:sp>
        <p:nvSpPr>
          <p:cNvPr id="9" name="object 9"/>
          <p:cNvSpPr/>
          <p:nvPr/>
        </p:nvSpPr>
        <p:spPr>
          <a:xfrm>
            <a:off x="4642358" y="504190"/>
            <a:ext cx="7060565" cy="0"/>
          </a:xfrm>
          <a:custGeom>
            <a:avLst/>
            <a:gdLst/>
            <a:ahLst/>
            <a:cxnLst/>
            <a:rect l="l" t="t" r="r" b="b"/>
            <a:pathLst>
              <a:path w="7060565">
                <a:moveTo>
                  <a:pt x="0" y="0"/>
                </a:moveTo>
                <a:lnTo>
                  <a:pt x="7060184" y="0"/>
                </a:lnTo>
              </a:path>
            </a:pathLst>
          </a:custGeom>
          <a:ln w="76200">
            <a:solidFill>
              <a:srgbClr val="404040"/>
            </a:solidFill>
          </a:ln>
        </p:spPr>
        <p:txBody>
          <a:bodyPr wrap="square" lIns="0" tIns="0" rIns="0" bIns="0" rtlCol="0"/>
          <a:lstStyle/>
          <a:p>
            <a:endParaRPr/>
          </a:p>
        </p:txBody>
      </p:sp>
      <p:sp>
        <p:nvSpPr>
          <p:cNvPr id="10" name="object 10"/>
          <p:cNvSpPr/>
          <p:nvPr/>
        </p:nvSpPr>
        <p:spPr>
          <a:xfrm>
            <a:off x="11664568" y="542544"/>
            <a:ext cx="0" cy="5791200"/>
          </a:xfrm>
          <a:custGeom>
            <a:avLst/>
            <a:gdLst/>
            <a:ahLst/>
            <a:cxnLst/>
            <a:rect l="l" t="t" r="r" b="b"/>
            <a:pathLst>
              <a:path h="5791200">
                <a:moveTo>
                  <a:pt x="0" y="0"/>
                </a:moveTo>
                <a:lnTo>
                  <a:pt x="0" y="5791200"/>
                </a:lnTo>
              </a:path>
            </a:pathLst>
          </a:custGeom>
          <a:ln w="75946">
            <a:solidFill>
              <a:srgbClr val="404040"/>
            </a:solidFill>
          </a:ln>
        </p:spPr>
        <p:txBody>
          <a:bodyPr wrap="square" lIns="0" tIns="0" rIns="0" bIns="0" rtlCol="0"/>
          <a:lstStyle/>
          <a:p>
            <a:endParaRPr/>
          </a:p>
        </p:txBody>
      </p:sp>
      <p:sp>
        <p:nvSpPr>
          <p:cNvPr id="11" name="object 11"/>
          <p:cNvSpPr txBox="1">
            <a:spLocks noGrp="1"/>
          </p:cNvSpPr>
          <p:nvPr>
            <p:ph type="title"/>
          </p:nvPr>
        </p:nvSpPr>
        <p:spPr>
          <a:xfrm>
            <a:off x="5377053" y="1344548"/>
            <a:ext cx="3525520" cy="1068070"/>
          </a:xfrm>
          <a:prstGeom prst="rect">
            <a:avLst/>
          </a:prstGeom>
        </p:spPr>
        <p:txBody>
          <a:bodyPr vert="horz" wrap="square" lIns="0" tIns="12700" rIns="0" bIns="0" rtlCol="0">
            <a:spAutoFit/>
          </a:bodyPr>
          <a:lstStyle/>
          <a:p>
            <a:pPr marL="12700">
              <a:lnSpc>
                <a:spcPts val="4105"/>
              </a:lnSpc>
              <a:spcBef>
                <a:spcPts val="100"/>
              </a:spcBef>
            </a:pPr>
            <a:r>
              <a:rPr sz="3600" spc="-350" dirty="0"/>
              <a:t>Day</a:t>
            </a:r>
            <a:r>
              <a:rPr sz="3600" spc="-254" dirty="0"/>
              <a:t> </a:t>
            </a:r>
            <a:r>
              <a:rPr sz="3600" spc="-180" dirty="0"/>
              <a:t>3</a:t>
            </a:r>
            <a:endParaRPr sz="3600"/>
          </a:p>
          <a:p>
            <a:pPr marL="12700">
              <a:lnSpc>
                <a:spcPts val="4105"/>
              </a:lnSpc>
            </a:pPr>
            <a:r>
              <a:rPr sz="3600" spc="-350" dirty="0"/>
              <a:t>Tuesday,</a:t>
            </a:r>
            <a:r>
              <a:rPr sz="3600" spc="-285" dirty="0"/>
              <a:t> </a:t>
            </a:r>
            <a:r>
              <a:rPr sz="3600" spc="-190" dirty="0"/>
              <a:t>3-10-2017</a:t>
            </a:r>
            <a:endParaRPr sz="3600"/>
          </a:p>
        </p:txBody>
      </p:sp>
      <p:sp>
        <p:nvSpPr>
          <p:cNvPr id="12" name="object 12"/>
          <p:cNvSpPr/>
          <p:nvPr/>
        </p:nvSpPr>
        <p:spPr>
          <a:xfrm>
            <a:off x="333756" y="723900"/>
            <a:ext cx="3913632" cy="2505455"/>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5430773" y="2640329"/>
            <a:ext cx="4562475" cy="0"/>
          </a:xfrm>
          <a:custGeom>
            <a:avLst/>
            <a:gdLst/>
            <a:ahLst/>
            <a:cxnLst/>
            <a:rect l="l" t="t" r="r" b="b"/>
            <a:pathLst>
              <a:path w="4562475">
                <a:moveTo>
                  <a:pt x="0" y="0"/>
                </a:moveTo>
                <a:lnTo>
                  <a:pt x="4562475" y="0"/>
                </a:lnTo>
              </a:path>
            </a:pathLst>
          </a:custGeom>
          <a:ln w="22860">
            <a:solidFill>
              <a:srgbClr val="E7E6E6"/>
            </a:solidFill>
          </a:ln>
        </p:spPr>
        <p:txBody>
          <a:bodyPr wrap="square" lIns="0" tIns="0" rIns="0" bIns="0" rtlCol="0"/>
          <a:lstStyle/>
          <a:p>
            <a:endParaRPr/>
          </a:p>
        </p:txBody>
      </p:sp>
      <p:sp>
        <p:nvSpPr>
          <p:cNvPr id="14" name="object 14"/>
          <p:cNvSpPr/>
          <p:nvPr/>
        </p:nvSpPr>
        <p:spPr>
          <a:xfrm>
            <a:off x="329184" y="3628644"/>
            <a:ext cx="3913632" cy="2456688"/>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4953000" y="2645857"/>
            <a:ext cx="6000623" cy="3070328"/>
          </a:xfrm>
          <a:prstGeom prst="rect">
            <a:avLst/>
          </a:prstGeom>
        </p:spPr>
        <p:txBody>
          <a:bodyPr vert="horz" wrap="square" lIns="0" tIns="72390" rIns="0" bIns="0" rtlCol="0">
            <a:spAutoFit/>
          </a:bodyPr>
          <a:lstStyle/>
          <a:p>
            <a:pPr marL="12700">
              <a:lnSpc>
                <a:spcPct val="100000"/>
              </a:lnSpc>
              <a:spcBef>
                <a:spcPts val="570"/>
              </a:spcBef>
            </a:pPr>
            <a:r>
              <a:rPr sz="3600" spc="-185" dirty="0">
                <a:solidFill>
                  <a:srgbClr val="FFFFFF"/>
                </a:solidFill>
                <a:latin typeface="Arial"/>
                <a:cs typeface="Arial"/>
              </a:rPr>
              <a:t>First </a:t>
            </a:r>
            <a:r>
              <a:rPr sz="3600" spc="-110" dirty="0">
                <a:solidFill>
                  <a:srgbClr val="FFFFFF"/>
                </a:solidFill>
                <a:latin typeface="Arial"/>
                <a:cs typeface="Arial"/>
              </a:rPr>
              <a:t>half </a:t>
            </a:r>
            <a:r>
              <a:rPr sz="3600" spc="-35" dirty="0">
                <a:solidFill>
                  <a:srgbClr val="FFFFFF"/>
                </a:solidFill>
                <a:latin typeface="Arial"/>
                <a:cs typeface="Arial"/>
              </a:rPr>
              <a:t>of </a:t>
            </a:r>
            <a:r>
              <a:rPr sz="3600" spc="-70" dirty="0">
                <a:solidFill>
                  <a:srgbClr val="FFFFFF"/>
                </a:solidFill>
                <a:latin typeface="Arial"/>
                <a:cs typeface="Arial"/>
              </a:rPr>
              <a:t>the</a:t>
            </a:r>
            <a:r>
              <a:rPr sz="3600" spc="-685" dirty="0">
                <a:solidFill>
                  <a:srgbClr val="FFFFFF"/>
                </a:solidFill>
                <a:latin typeface="Arial"/>
                <a:cs typeface="Arial"/>
              </a:rPr>
              <a:t> </a:t>
            </a:r>
            <a:r>
              <a:rPr sz="3600" spc="-254" dirty="0" smtClean="0">
                <a:solidFill>
                  <a:srgbClr val="FFFFFF"/>
                </a:solidFill>
                <a:latin typeface="Arial"/>
                <a:cs typeface="Arial"/>
              </a:rPr>
              <a:t>day</a:t>
            </a:r>
            <a:r>
              <a:rPr lang="en-US" sz="3600" spc="-254" dirty="0" smtClean="0">
                <a:solidFill>
                  <a:srgbClr val="FFFFFF"/>
                </a:solidFill>
                <a:latin typeface="Arial"/>
                <a:cs typeface="Arial"/>
              </a:rPr>
              <a:t> </a:t>
            </a:r>
            <a:r>
              <a:rPr lang="en-US" sz="3600" spc="-254" dirty="0" smtClean="0">
                <a:solidFill>
                  <a:srgbClr val="FFFFFF"/>
                </a:solidFill>
                <a:latin typeface="Arial"/>
                <a:cs typeface="Arial"/>
              </a:rPr>
              <a:t>(8:00-15:00)</a:t>
            </a:r>
            <a:endParaRPr sz="3600" dirty="0">
              <a:latin typeface="Arial"/>
              <a:cs typeface="Arial"/>
            </a:endParaRPr>
          </a:p>
          <a:p>
            <a:pPr marL="12700" marR="767080">
              <a:lnSpc>
                <a:spcPct val="80000"/>
              </a:lnSpc>
              <a:spcBef>
                <a:spcPts val="1030"/>
              </a:spcBef>
            </a:pPr>
            <a:r>
              <a:rPr sz="2800" i="1" spc="-135" dirty="0" smtClean="0">
                <a:solidFill>
                  <a:srgbClr val="FFFFFF"/>
                </a:solidFill>
                <a:latin typeface="Arial"/>
                <a:cs typeface="Arial"/>
              </a:rPr>
              <a:t>08:00</a:t>
            </a:r>
            <a:r>
              <a:rPr lang="en-US" sz="2800" i="1" spc="-135" dirty="0" smtClean="0">
                <a:solidFill>
                  <a:srgbClr val="FFFFFF"/>
                </a:solidFill>
                <a:latin typeface="Arial"/>
                <a:cs typeface="Arial"/>
              </a:rPr>
              <a:t> </a:t>
            </a:r>
            <a:r>
              <a:rPr lang="en-US" sz="2800" b="1" spc="-135" dirty="0" smtClean="0">
                <a:solidFill>
                  <a:srgbClr val="FFFFFF"/>
                </a:solidFill>
                <a:latin typeface="Arial"/>
                <a:cs typeface="Arial"/>
              </a:rPr>
              <a:t>  </a:t>
            </a:r>
            <a:r>
              <a:rPr sz="2800" spc="-135" dirty="0" smtClean="0">
                <a:solidFill>
                  <a:srgbClr val="FFFFFF"/>
                </a:solidFill>
                <a:latin typeface="Arial"/>
                <a:cs typeface="Arial"/>
              </a:rPr>
              <a:t> </a:t>
            </a:r>
            <a:r>
              <a:rPr sz="2800" spc="-80" dirty="0" smtClean="0">
                <a:solidFill>
                  <a:srgbClr val="FFFFFF"/>
                </a:solidFill>
                <a:latin typeface="Arial"/>
                <a:cs typeface="Arial"/>
              </a:rPr>
              <a:t>Meeting </a:t>
            </a:r>
            <a:r>
              <a:rPr sz="2800" spc="-55" dirty="0">
                <a:solidFill>
                  <a:srgbClr val="FFFFFF"/>
                </a:solidFill>
                <a:latin typeface="Arial"/>
                <a:cs typeface="Arial"/>
              </a:rPr>
              <a:t>in </a:t>
            </a:r>
            <a:r>
              <a:rPr sz="2800" spc="-150" dirty="0">
                <a:solidFill>
                  <a:srgbClr val="FFFFFF"/>
                </a:solidFill>
                <a:latin typeface="Arial"/>
                <a:cs typeface="Arial"/>
              </a:rPr>
              <a:t>Alimos</a:t>
            </a:r>
            <a:r>
              <a:rPr sz="2800" spc="-425" dirty="0">
                <a:solidFill>
                  <a:srgbClr val="FFFFFF"/>
                </a:solidFill>
                <a:latin typeface="Arial"/>
                <a:cs typeface="Arial"/>
              </a:rPr>
              <a:t> </a:t>
            </a:r>
            <a:r>
              <a:rPr sz="2800" spc="-35" dirty="0">
                <a:solidFill>
                  <a:srgbClr val="FFFFFF"/>
                </a:solidFill>
                <a:latin typeface="Arial"/>
                <a:cs typeface="Arial"/>
              </a:rPr>
              <a:t>Metro  </a:t>
            </a:r>
            <a:r>
              <a:rPr sz="2800" spc="-120" dirty="0">
                <a:solidFill>
                  <a:srgbClr val="FFFFFF"/>
                </a:solidFill>
                <a:latin typeface="Arial"/>
                <a:cs typeface="Arial"/>
              </a:rPr>
              <a:t>Station</a:t>
            </a:r>
            <a:endParaRPr sz="2800" dirty="0">
              <a:latin typeface="Arial"/>
              <a:cs typeface="Arial"/>
            </a:endParaRPr>
          </a:p>
          <a:p>
            <a:pPr marL="12700">
              <a:lnSpc>
                <a:spcPts val="3025"/>
              </a:lnSpc>
              <a:spcBef>
                <a:spcPts val="335"/>
              </a:spcBef>
            </a:pPr>
            <a:r>
              <a:rPr sz="2800" i="1" spc="-140" dirty="0" smtClean="0">
                <a:solidFill>
                  <a:srgbClr val="FFFFFF"/>
                </a:solidFill>
                <a:latin typeface="Arial"/>
                <a:cs typeface="Arial"/>
              </a:rPr>
              <a:t>08:45</a:t>
            </a:r>
            <a:r>
              <a:rPr lang="en-US" sz="2800" spc="-140" dirty="0" smtClean="0">
                <a:solidFill>
                  <a:srgbClr val="FFFFFF"/>
                </a:solidFill>
                <a:latin typeface="Arial"/>
                <a:cs typeface="Arial"/>
              </a:rPr>
              <a:t>  </a:t>
            </a:r>
            <a:r>
              <a:rPr sz="2800" spc="-140" dirty="0" smtClean="0">
                <a:solidFill>
                  <a:srgbClr val="FFFFFF"/>
                </a:solidFill>
                <a:latin typeface="Arial"/>
                <a:cs typeface="Arial"/>
              </a:rPr>
              <a:t> </a:t>
            </a:r>
            <a:r>
              <a:rPr sz="2800" spc="-165" dirty="0" smtClean="0">
                <a:solidFill>
                  <a:srgbClr val="FFFFFF"/>
                </a:solidFill>
                <a:latin typeface="Arial"/>
                <a:cs typeface="Arial"/>
              </a:rPr>
              <a:t> </a:t>
            </a:r>
            <a:r>
              <a:rPr sz="2800" spc="-100" dirty="0">
                <a:solidFill>
                  <a:srgbClr val="FFFFFF"/>
                </a:solidFill>
                <a:latin typeface="Arial"/>
                <a:cs typeface="Arial"/>
              </a:rPr>
              <a:t>Arriving </a:t>
            </a:r>
            <a:r>
              <a:rPr sz="2800" spc="-55" dirty="0">
                <a:solidFill>
                  <a:srgbClr val="FFFFFF"/>
                </a:solidFill>
                <a:latin typeface="Arial"/>
                <a:cs typeface="Arial"/>
              </a:rPr>
              <a:t>in</a:t>
            </a:r>
            <a:r>
              <a:rPr sz="2800" spc="-310" dirty="0">
                <a:solidFill>
                  <a:srgbClr val="FFFFFF"/>
                </a:solidFill>
                <a:latin typeface="Arial"/>
                <a:cs typeface="Arial"/>
              </a:rPr>
              <a:t> </a:t>
            </a:r>
            <a:r>
              <a:rPr sz="2800" spc="-135" dirty="0">
                <a:solidFill>
                  <a:srgbClr val="FFFFFF"/>
                </a:solidFill>
                <a:latin typeface="Arial"/>
                <a:cs typeface="Arial"/>
              </a:rPr>
              <a:t>Acropolis</a:t>
            </a:r>
            <a:endParaRPr sz="2800" dirty="0">
              <a:latin typeface="Arial"/>
              <a:cs typeface="Arial"/>
            </a:endParaRPr>
          </a:p>
          <a:p>
            <a:pPr marL="12700">
              <a:lnSpc>
                <a:spcPts val="3025"/>
              </a:lnSpc>
            </a:pPr>
            <a:r>
              <a:rPr sz="2800" spc="-140" dirty="0">
                <a:solidFill>
                  <a:srgbClr val="FFFFFF"/>
                </a:solidFill>
                <a:latin typeface="Arial"/>
                <a:cs typeface="Arial"/>
              </a:rPr>
              <a:t>place, </a:t>
            </a:r>
            <a:r>
              <a:rPr sz="2800" spc="-165" dirty="0">
                <a:solidFill>
                  <a:srgbClr val="FFFFFF"/>
                </a:solidFill>
                <a:latin typeface="Arial"/>
                <a:cs typeface="Arial"/>
              </a:rPr>
              <a:t>Dionysos' </a:t>
            </a:r>
            <a:r>
              <a:rPr sz="2800" spc="-120" dirty="0">
                <a:solidFill>
                  <a:srgbClr val="FFFFFF"/>
                </a:solidFill>
                <a:latin typeface="Arial"/>
                <a:cs typeface="Arial"/>
              </a:rPr>
              <a:t>Ancient </a:t>
            </a:r>
            <a:r>
              <a:rPr sz="2800" spc="-135" dirty="0">
                <a:solidFill>
                  <a:srgbClr val="FFFFFF"/>
                </a:solidFill>
                <a:latin typeface="Arial"/>
                <a:cs typeface="Arial"/>
              </a:rPr>
              <a:t>Theatre</a:t>
            </a:r>
            <a:r>
              <a:rPr sz="2800" spc="-180" dirty="0">
                <a:solidFill>
                  <a:srgbClr val="FFFFFF"/>
                </a:solidFill>
                <a:latin typeface="Arial"/>
                <a:cs typeface="Arial"/>
              </a:rPr>
              <a:t> </a:t>
            </a:r>
            <a:r>
              <a:rPr sz="2800" spc="-170" dirty="0">
                <a:solidFill>
                  <a:srgbClr val="FFFFFF"/>
                </a:solidFill>
                <a:latin typeface="Arial"/>
                <a:cs typeface="Arial"/>
              </a:rPr>
              <a:t>Guide</a:t>
            </a:r>
            <a:endParaRPr sz="2800" dirty="0">
              <a:latin typeface="Arial"/>
              <a:cs typeface="Arial"/>
            </a:endParaRPr>
          </a:p>
          <a:p>
            <a:pPr marL="12700" marR="1331595">
              <a:lnSpc>
                <a:spcPct val="80000"/>
              </a:lnSpc>
              <a:spcBef>
                <a:spcPts val="994"/>
              </a:spcBef>
            </a:pPr>
            <a:r>
              <a:rPr sz="2800" i="1" spc="-135" dirty="0">
                <a:solidFill>
                  <a:srgbClr val="FFFFFF"/>
                </a:solidFill>
                <a:latin typeface="Arial"/>
                <a:cs typeface="Arial"/>
              </a:rPr>
              <a:t>10:00 </a:t>
            </a:r>
            <a:r>
              <a:rPr lang="en-US" sz="2800" spc="-165" dirty="0" smtClean="0">
                <a:solidFill>
                  <a:srgbClr val="FFFFFF"/>
                </a:solidFill>
                <a:latin typeface="Arial"/>
                <a:cs typeface="Arial"/>
              </a:rPr>
              <a:t> </a:t>
            </a:r>
            <a:r>
              <a:rPr lang="en-US" sz="2800" spc="-165" dirty="0" smtClean="0">
                <a:solidFill>
                  <a:srgbClr val="FFFFFF"/>
                </a:solidFill>
                <a:latin typeface="Arial"/>
                <a:cs typeface="Arial"/>
              </a:rPr>
              <a:t>  </a:t>
            </a:r>
            <a:r>
              <a:rPr sz="2800" spc="-114" dirty="0" smtClean="0">
                <a:solidFill>
                  <a:srgbClr val="FFFFFF"/>
                </a:solidFill>
                <a:latin typeface="Arial"/>
                <a:cs typeface="Arial"/>
              </a:rPr>
              <a:t>Visiting </a:t>
            </a:r>
            <a:r>
              <a:rPr sz="2800" spc="-50" dirty="0">
                <a:solidFill>
                  <a:srgbClr val="FFFFFF"/>
                </a:solidFill>
                <a:latin typeface="Arial"/>
                <a:cs typeface="Arial"/>
              </a:rPr>
              <a:t>the</a:t>
            </a:r>
            <a:r>
              <a:rPr sz="2800" spc="-315" dirty="0">
                <a:solidFill>
                  <a:srgbClr val="FFFFFF"/>
                </a:solidFill>
                <a:latin typeface="Arial"/>
                <a:cs typeface="Arial"/>
              </a:rPr>
              <a:t> </a:t>
            </a:r>
            <a:r>
              <a:rPr sz="2800" spc="-135" dirty="0">
                <a:solidFill>
                  <a:srgbClr val="FFFFFF"/>
                </a:solidFill>
                <a:latin typeface="Arial"/>
                <a:cs typeface="Arial"/>
              </a:rPr>
              <a:t>Acropolis  Museum</a:t>
            </a:r>
            <a:r>
              <a:rPr sz="2800" spc="-145" dirty="0">
                <a:solidFill>
                  <a:srgbClr val="FFFFFF"/>
                </a:solidFill>
                <a:latin typeface="Arial"/>
                <a:cs typeface="Arial"/>
              </a:rPr>
              <a:t> </a:t>
            </a:r>
            <a:r>
              <a:rPr sz="2800" spc="-200" dirty="0">
                <a:solidFill>
                  <a:srgbClr val="FFFFFF"/>
                </a:solidFill>
                <a:latin typeface="Arial"/>
                <a:cs typeface="Arial"/>
              </a:rPr>
              <a:t>Tour</a:t>
            </a:r>
            <a:endParaRPr sz="2800" dirty="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5213" y="958722"/>
            <a:ext cx="8025765" cy="1904364"/>
          </a:xfrm>
          <a:prstGeom prst="rect">
            <a:avLst/>
          </a:prstGeom>
        </p:spPr>
        <p:txBody>
          <a:bodyPr vert="horz" wrap="square" lIns="0" tIns="80010" rIns="0" bIns="0" rtlCol="0">
            <a:spAutoFit/>
          </a:bodyPr>
          <a:lstStyle/>
          <a:p>
            <a:pPr marL="12700" marR="5080" indent="-635" algn="ctr">
              <a:lnSpc>
                <a:spcPct val="90000"/>
              </a:lnSpc>
              <a:spcBef>
                <a:spcPts val="630"/>
              </a:spcBef>
            </a:pPr>
            <a:r>
              <a:rPr sz="4400" spc="-165" dirty="0"/>
              <a:t>At </a:t>
            </a:r>
            <a:r>
              <a:rPr sz="4400" spc="-155" dirty="0"/>
              <a:t>noon </a:t>
            </a:r>
            <a:r>
              <a:rPr sz="4400" spc="-70" dirty="0"/>
              <a:t>the </a:t>
            </a:r>
            <a:r>
              <a:rPr sz="4400" spc="-260" dirty="0"/>
              <a:t>Lip </a:t>
            </a:r>
            <a:r>
              <a:rPr sz="4400" spc="-275" dirty="0"/>
              <a:t>Dub </a:t>
            </a:r>
            <a:r>
              <a:rPr sz="4400" spc="-100" dirty="0"/>
              <a:t>took </a:t>
            </a:r>
            <a:r>
              <a:rPr sz="4400" spc="-229" dirty="0"/>
              <a:t>place </a:t>
            </a:r>
            <a:r>
              <a:rPr sz="4400" spc="-85" dirty="0"/>
              <a:t>in  </a:t>
            </a:r>
            <a:r>
              <a:rPr sz="4400" spc="-225" dirty="0"/>
              <a:t>Dionysiou </a:t>
            </a:r>
            <a:r>
              <a:rPr sz="4400" spc="-185" dirty="0"/>
              <a:t>Aeropagitou </a:t>
            </a:r>
            <a:r>
              <a:rPr sz="4400" spc="-114" dirty="0"/>
              <a:t>street</a:t>
            </a:r>
            <a:r>
              <a:rPr sz="4400" spc="-305" dirty="0"/>
              <a:t> </a:t>
            </a:r>
            <a:r>
              <a:rPr sz="4400" spc="-140" dirty="0"/>
              <a:t>under  </a:t>
            </a:r>
            <a:r>
              <a:rPr sz="4400" spc="-204" dirty="0"/>
              <a:t>Acropolis</a:t>
            </a:r>
            <a:r>
              <a:rPr sz="4400" spc="-240" dirty="0"/>
              <a:t> </a:t>
            </a:r>
            <a:r>
              <a:rPr sz="4400" spc="-215" dirty="0"/>
              <a:t>place.</a:t>
            </a:r>
            <a:endParaRPr sz="4400"/>
          </a:p>
        </p:txBody>
      </p:sp>
      <p:sp>
        <p:nvSpPr>
          <p:cNvPr id="3" name="object 3"/>
          <p:cNvSpPr/>
          <p:nvPr/>
        </p:nvSpPr>
        <p:spPr>
          <a:xfrm>
            <a:off x="4724400" y="4108703"/>
            <a:ext cx="2743200" cy="0"/>
          </a:xfrm>
          <a:custGeom>
            <a:avLst/>
            <a:gdLst/>
            <a:ahLst/>
            <a:cxnLst/>
            <a:rect l="l" t="t" r="r" b="b"/>
            <a:pathLst>
              <a:path w="2743200">
                <a:moveTo>
                  <a:pt x="0" y="0"/>
                </a:moveTo>
                <a:lnTo>
                  <a:pt x="2743200" y="0"/>
                </a:lnTo>
              </a:path>
            </a:pathLst>
          </a:custGeom>
          <a:ln w="12192">
            <a:solidFill>
              <a:srgbClr val="D9D9D9"/>
            </a:solidFill>
          </a:ln>
        </p:spPr>
        <p:txBody>
          <a:bodyPr wrap="square" lIns="0" tIns="0" rIns="0" bIns="0" rtlCol="0"/>
          <a:lstStyle/>
          <a:p>
            <a:endParaRPr/>
          </a:p>
        </p:txBody>
      </p:sp>
      <p:sp>
        <p:nvSpPr>
          <p:cNvPr id="4" name="object 4"/>
          <p:cNvSpPr/>
          <p:nvPr/>
        </p:nvSpPr>
        <p:spPr>
          <a:xfrm>
            <a:off x="3048000" y="2951988"/>
            <a:ext cx="6096000" cy="3429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192904"/>
          </a:xfrm>
          <a:custGeom>
            <a:avLst/>
            <a:gdLst/>
            <a:ahLst/>
            <a:cxnLst/>
            <a:rect l="l" t="t" r="r" b="b"/>
            <a:pathLst>
              <a:path w="12192000" h="4192904">
                <a:moveTo>
                  <a:pt x="0" y="4192524"/>
                </a:moveTo>
                <a:lnTo>
                  <a:pt x="12192000" y="4192524"/>
                </a:lnTo>
                <a:lnTo>
                  <a:pt x="12192000" y="0"/>
                </a:lnTo>
                <a:lnTo>
                  <a:pt x="0" y="0"/>
                </a:lnTo>
                <a:lnTo>
                  <a:pt x="0" y="4192524"/>
                </a:lnTo>
                <a:close/>
              </a:path>
            </a:pathLst>
          </a:custGeom>
          <a:solidFill>
            <a:srgbClr val="3E3E3E"/>
          </a:solidFill>
        </p:spPr>
        <p:txBody>
          <a:bodyPr wrap="square" lIns="0" tIns="0" rIns="0" bIns="0" rtlCol="0"/>
          <a:lstStyle/>
          <a:p>
            <a:endParaRPr/>
          </a:p>
        </p:txBody>
      </p:sp>
      <p:sp>
        <p:nvSpPr>
          <p:cNvPr id="3" name="object 3"/>
          <p:cNvSpPr/>
          <p:nvPr/>
        </p:nvSpPr>
        <p:spPr>
          <a:xfrm>
            <a:off x="0" y="4294632"/>
            <a:ext cx="12192000" cy="2563495"/>
          </a:xfrm>
          <a:custGeom>
            <a:avLst/>
            <a:gdLst/>
            <a:ahLst/>
            <a:cxnLst/>
            <a:rect l="l" t="t" r="r" b="b"/>
            <a:pathLst>
              <a:path w="12192000" h="2563495">
                <a:moveTo>
                  <a:pt x="0" y="2563367"/>
                </a:moveTo>
                <a:lnTo>
                  <a:pt x="12192000" y="2563367"/>
                </a:lnTo>
                <a:lnTo>
                  <a:pt x="12192000" y="0"/>
                </a:lnTo>
                <a:lnTo>
                  <a:pt x="0" y="0"/>
                </a:lnTo>
                <a:lnTo>
                  <a:pt x="0" y="2563367"/>
                </a:lnTo>
                <a:close/>
              </a:path>
            </a:pathLst>
          </a:custGeom>
          <a:solidFill>
            <a:srgbClr val="3E3E3E"/>
          </a:solidFill>
        </p:spPr>
        <p:txBody>
          <a:bodyPr wrap="square" lIns="0" tIns="0" rIns="0" bIns="0" rtlCol="0"/>
          <a:lstStyle/>
          <a:p>
            <a:endParaRPr/>
          </a:p>
        </p:txBody>
      </p:sp>
      <p:sp>
        <p:nvSpPr>
          <p:cNvPr id="4" name="object 4"/>
          <p:cNvSpPr txBox="1"/>
          <p:nvPr/>
        </p:nvSpPr>
        <p:spPr>
          <a:xfrm>
            <a:off x="688340" y="4355972"/>
            <a:ext cx="7846060" cy="635000"/>
          </a:xfrm>
          <a:prstGeom prst="rect">
            <a:avLst/>
          </a:prstGeom>
        </p:spPr>
        <p:txBody>
          <a:bodyPr vert="horz" wrap="square" lIns="0" tIns="12065" rIns="0" bIns="0" rtlCol="0">
            <a:spAutoFit/>
          </a:bodyPr>
          <a:lstStyle/>
          <a:p>
            <a:pPr marL="12700">
              <a:lnSpc>
                <a:spcPct val="100000"/>
              </a:lnSpc>
              <a:spcBef>
                <a:spcPts val="95"/>
              </a:spcBef>
            </a:pPr>
            <a:r>
              <a:rPr sz="4000" spc="-340" dirty="0">
                <a:solidFill>
                  <a:srgbClr val="FFFFFF"/>
                </a:solidFill>
                <a:latin typeface="Arial"/>
                <a:cs typeface="Arial"/>
              </a:rPr>
              <a:t>Second </a:t>
            </a:r>
            <a:r>
              <a:rPr sz="4000" spc="-120" dirty="0">
                <a:solidFill>
                  <a:srgbClr val="FFFFFF"/>
                </a:solidFill>
                <a:latin typeface="Arial"/>
                <a:cs typeface="Arial"/>
              </a:rPr>
              <a:t>half </a:t>
            </a:r>
            <a:r>
              <a:rPr sz="4000" spc="-40" dirty="0">
                <a:solidFill>
                  <a:srgbClr val="FFFFFF"/>
                </a:solidFill>
                <a:latin typeface="Arial"/>
                <a:cs typeface="Arial"/>
              </a:rPr>
              <a:t>of </a:t>
            </a:r>
            <a:r>
              <a:rPr sz="4000" spc="-85" dirty="0">
                <a:solidFill>
                  <a:srgbClr val="FFFFFF"/>
                </a:solidFill>
                <a:latin typeface="Arial"/>
                <a:cs typeface="Arial"/>
              </a:rPr>
              <a:t>the</a:t>
            </a:r>
            <a:r>
              <a:rPr sz="4000" spc="-695" dirty="0">
                <a:solidFill>
                  <a:srgbClr val="FFFFFF"/>
                </a:solidFill>
                <a:latin typeface="Arial"/>
                <a:cs typeface="Arial"/>
              </a:rPr>
              <a:t> </a:t>
            </a:r>
            <a:r>
              <a:rPr sz="4000" spc="-285" dirty="0" smtClean="0">
                <a:solidFill>
                  <a:srgbClr val="FFFFFF"/>
                </a:solidFill>
                <a:latin typeface="Arial"/>
                <a:cs typeface="Arial"/>
              </a:rPr>
              <a:t>day</a:t>
            </a:r>
            <a:r>
              <a:rPr lang="en-US" sz="4000" spc="-285" dirty="0" smtClean="0">
                <a:solidFill>
                  <a:srgbClr val="FFFFFF"/>
                </a:solidFill>
                <a:latin typeface="Arial"/>
                <a:cs typeface="Arial"/>
              </a:rPr>
              <a:t> (16:00 – 19:30)</a:t>
            </a:r>
            <a:endParaRPr sz="4000" dirty="0">
              <a:latin typeface="Arial"/>
              <a:cs typeface="Arial"/>
            </a:endParaRPr>
          </a:p>
        </p:txBody>
      </p:sp>
      <p:sp>
        <p:nvSpPr>
          <p:cNvPr id="5" name="object 5"/>
          <p:cNvSpPr txBox="1"/>
          <p:nvPr/>
        </p:nvSpPr>
        <p:spPr>
          <a:xfrm>
            <a:off x="688340" y="4873850"/>
            <a:ext cx="9100820" cy="1956946"/>
          </a:xfrm>
          <a:prstGeom prst="rect">
            <a:avLst/>
          </a:prstGeom>
        </p:spPr>
        <p:txBody>
          <a:bodyPr vert="horz" wrap="square" lIns="0" tIns="109220" rIns="0" bIns="0" rtlCol="0">
            <a:spAutoFit/>
          </a:bodyPr>
          <a:lstStyle/>
          <a:p>
            <a:pPr marL="12700">
              <a:lnSpc>
                <a:spcPct val="100000"/>
              </a:lnSpc>
              <a:spcBef>
                <a:spcPts val="860"/>
              </a:spcBef>
              <a:buFont typeface="Arial" pitchFamily="34" charset="0"/>
              <a:buChar char="•"/>
            </a:pPr>
            <a:r>
              <a:rPr sz="2000" spc="-130" dirty="0">
                <a:solidFill>
                  <a:srgbClr val="FFFFFF"/>
                </a:solidFill>
                <a:latin typeface="Arial"/>
                <a:cs typeface="Arial"/>
              </a:rPr>
              <a:t>Lunch </a:t>
            </a:r>
            <a:r>
              <a:rPr sz="2000" spc="-45" dirty="0">
                <a:solidFill>
                  <a:srgbClr val="FFFFFF"/>
                </a:solidFill>
                <a:latin typeface="Arial"/>
                <a:cs typeface="Arial"/>
              </a:rPr>
              <a:t>at</a:t>
            </a:r>
            <a:r>
              <a:rPr sz="2000" spc="-110" dirty="0">
                <a:solidFill>
                  <a:srgbClr val="FFFFFF"/>
                </a:solidFill>
                <a:latin typeface="Arial"/>
                <a:cs typeface="Arial"/>
              </a:rPr>
              <a:t> </a:t>
            </a:r>
            <a:r>
              <a:rPr sz="2000" spc="-160" dirty="0">
                <a:solidFill>
                  <a:srgbClr val="FFFFFF"/>
                </a:solidFill>
                <a:latin typeface="Arial"/>
                <a:cs typeface="Arial"/>
              </a:rPr>
              <a:t>Plaka</a:t>
            </a:r>
            <a:endParaRPr sz="2000" dirty="0">
              <a:latin typeface="Arial"/>
              <a:cs typeface="Arial"/>
            </a:endParaRPr>
          </a:p>
          <a:p>
            <a:pPr marL="12700">
              <a:lnSpc>
                <a:spcPct val="100000"/>
              </a:lnSpc>
              <a:spcBef>
                <a:spcPts val="755"/>
              </a:spcBef>
              <a:buFont typeface="Arial" pitchFamily="34" charset="0"/>
              <a:buChar char="•"/>
            </a:pPr>
            <a:r>
              <a:rPr sz="2000" spc="-120" dirty="0">
                <a:solidFill>
                  <a:srgbClr val="FFFFFF"/>
                </a:solidFill>
                <a:latin typeface="Arial"/>
                <a:cs typeface="Arial"/>
              </a:rPr>
              <a:t>Sightseeing </a:t>
            </a:r>
            <a:r>
              <a:rPr sz="2000" spc="-40" dirty="0">
                <a:solidFill>
                  <a:srgbClr val="FFFFFF"/>
                </a:solidFill>
                <a:latin typeface="Arial"/>
                <a:cs typeface="Arial"/>
              </a:rPr>
              <a:t>in </a:t>
            </a:r>
            <a:r>
              <a:rPr sz="2000" spc="-35" dirty="0">
                <a:solidFill>
                  <a:srgbClr val="FFFFFF"/>
                </a:solidFill>
                <a:latin typeface="Arial"/>
                <a:cs typeface="Arial"/>
              </a:rPr>
              <a:t>the </a:t>
            </a:r>
            <a:r>
              <a:rPr sz="2000" spc="-105" dirty="0">
                <a:solidFill>
                  <a:srgbClr val="FFFFFF"/>
                </a:solidFill>
                <a:latin typeface="Arial"/>
                <a:cs typeface="Arial"/>
              </a:rPr>
              <a:t>City</a:t>
            </a:r>
            <a:r>
              <a:rPr sz="2000" spc="-290" dirty="0">
                <a:solidFill>
                  <a:srgbClr val="FFFFFF"/>
                </a:solidFill>
                <a:latin typeface="Arial"/>
                <a:cs typeface="Arial"/>
              </a:rPr>
              <a:t> </a:t>
            </a:r>
            <a:r>
              <a:rPr sz="2000" spc="-105" dirty="0">
                <a:solidFill>
                  <a:srgbClr val="FFFFFF"/>
                </a:solidFill>
                <a:latin typeface="Arial"/>
                <a:cs typeface="Arial"/>
              </a:rPr>
              <a:t>Center</a:t>
            </a:r>
            <a:endParaRPr sz="2000" dirty="0">
              <a:latin typeface="Arial"/>
              <a:cs typeface="Arial"/>
            </a:endParaRPr>
          </a:p>
          <a:p>
            <a:pPr marL="12700">
              <a:lnSpc>
                <a:spcPct val="100000"/>
              </a:lnSpc>
              <a:spcBef>
                <a:spcPts val="770"/>
              </a:spcBef>
              <a:buFont typeface="Arial" pitchFamily="34" charset="0"/>
              <a:buChar char="•"/>
            </a:pPr>
            <a:r>
              <a:rPr sz="2000" spc="-135" dirty="0">
                <a:solidFill>
                  <a:srgbClr val="FFFFFF"/>
                </a:solidFill>
                <a:latin typeface="Arial"/>
                <a:cs typeface="Arial"/>
              </a:rPr>
              <a:t>Free </a:t>
            </a:r>
            <a:r>
              <a:rPr sz="2000" spc="-30" dirty="0">
                <a:solidFill>
                  <a:srgbClr val="FFFFFF"/>
                </a:solidFill>
                <a:latin typeface="Arial"/>
                <a:cs typeface="Arial"/>
              </a:rPr>
              <a:t>time</a:t>
            </a:r>
            <a:r>
              <a:rPr sz="2000" spc="-105" dirty="0">
                <a:solidFill>
                  <a:srgbClr val="FFFFFF"/>
                </a:solidFill>
                <a:latin typeface="Arial"/>
                <a:cs typeface="Arial"/>
              </a:rPr>
              <a:t> </a:t>
            </a:r>
            <a:r>
              <a:rPr sz="2000" spc="-20" dirty="0">
                <a:solidFill>
                  <a:srgbClr val="FFFFFF"/>
                </a:solidFill>
                <a:latin typeface="Arial"/>
                <a:cs typeface="Arial"/>
              </a:rPr>
              <a:t>for</a:t>
            </a:r>
            <a:r>
              <a:rPr sz="2000" spc="-120" dirty="0">
                <a:solidFill>
                  <a:srgbClr val="FFFFFF"/>
                </a:solidFill>
                <a:latin typeface="Arial"/>
                <a:cs typeface="Arial"/>
              </a:rPr>
              <a:t> </a:t>
            </a:r>
            <a:r>
              <a:rPr sz="2000" spc="-35" dirty="0">
                <a:solidFill>
                  <a:srgbClr val="FFFFFF"/>
                </a:solidFill>
                <a:latin typeface="Arial"/>
                <a:cs typeface="Arial"/>
              </a:rPr>
              <a:t>the</a:t>
            </a:r>
            <a:r>
              <a:rPr sz="2000" spc="-114" dirty="0">
                <a:solidFill>
                  <a:srgbClr val="FFFFFF"/>
                </a:solidFill>
                <a:latin typeface="Arial"/>
                <a:cs typeface="Arial"/>
              </a:rPr>
              <a:t> </a:t>
            </a:r>
            <a:r>
              <a:rPr sz="2000" spc="-80" dirty="0">
                <a:solidFill>
                  <a:srgbClr val="FFFFFF"/>
                </a:solidFill>
                <a:latin typeface="Arial"/>
                <a:cs typeface="Arial"/>
              </a:rPr>
              <a:t>students</a:t>
            </a:r>
            <a:r>
              <a:rPr sz="2000" spc="-125" dirty="0">
                <a:solidFill>
                  <a:srgbClr val="FFFFFF"/>
                </a:solidFill>
                <a:latin typeface="Arial"/>
                <a:cs typeface="Arial"/>
              </a:rPr>
              <a:t> </a:t>
            </a:r>
            <a:r>
              <a:rPr sz="2000" spc="-15" dirty="0">
                <a:solidFill>
                  <a:srgbClr val="FFFFFF"/>
                </a:solidFill>
                <a:latin typeface="Arial"/>
                <a:cs typeface="Arial"/>
              </a:rPr>
              <a:t>until</a:t>
            </a:r>
            <a:r>
              <a:rPr sz="2000" spc="-114" dirty="0">
                <a:solidFill>
                  <a:srgbClr val="FFFFFF"/>
                </a:solidFill>
                <a:latin typeface="Arial"/>
                <a:cs typeface="Arial"/>
              </a:rPr>
              <a:t> </a:t>
            </a:r>
            <a:r>
              <a:rPr sz="2000" spc="-85" dirty="0">
                <a:solidFill>
                  <a:srgbClr val="FFFFFF"/>
                </a:solidFill>
                <a:latin typeface="Arial"/>
                <a:cs typeface="Arial"/>
              </a:rPr>
              <a:t>19:00</a:t>
            </a:r>
            <a:r>
              <a:rPr sz="2000" spc="-125" dirty="0">
                <a:solidFill>
                  <a:srgbClr val="FFFFFF"/>
                </a:solidFill>
                <a:latin typeface="Arial"/>
                <a:cs typeface="Arial"/>
              </a:rPr>
              <a:t> </a:t>
            </a:r>
            <a:r>
              <a:rPr sz="2000" spc="-75" dirty="0">
                <a:solidFill>
                  <a:srgbClr val="FFFFFF"/>
                </a:solidFill>
                <a:latin typeface="Arial"/>
                <a:cs typeface="Arial"/>
              </a:rPr>
              <a:t>when</a:t>
            </a:r>
            <a:r>
              <a:rPr sz="2000" spc="-114" dirty="0">
                <a:solidFill>
                  <a:srgbClr val="FFFFFF"/>
                </a:solidFill>
                <a:latin typeface="Arial"/>
                <a:cs typeface="Arial"/>
              </a:rPr>
              <a:t> </a:t>
            </a:r>
            <a:r>
              <a:rPr sz="2000" spc="-100" dirty="0">
                <a:solidFill>
                  <a:srgbClr val="FFFFFF"/>
                </a:solidFill>
                <a:latin typeface="Arial"/>
                <a:cs typeface="Arial"/>
              </a:rPr>
              <a:t>everyone</a:t>
            </a:r>
            <a:r>
              <a:rPr sz="2000" spc="-150" dirty="0">
                <a:solidFill>
                  <a:srgbClr val="FFFFFF"/>
                </a:solidFill>
                <a:latin typeface="Arial"/>
                <a:cs typeface="Arial"/>
              </a:rPr>
              <a:t> </a:t>
            </a:r>
            <a:r>
              <a:rPr sz="2000" spc="-40" dirty="0">
                <a:solidFill>
                  <a:srgbClr val="FFFFFF"/>
                </a:solidFill>
                <a:latin typeface="Arial"/>
                <a:cs typeface="Arial"/>
              </a:rPr>
              <a:t>met</a:t>
            </a:r>
            <a:r>
              <a:rPr sz="2000" spc="-100" dirty="0">
                <a:solidFill>
                  <a:srgbClr val="FFFFFF"/>
                </a:solidFill>
                <a:latin typeface="Arial"/>
                <a:cs typeface="Arial"/>
              </a:rPr>
              <a:t> </a:t>
            </a:r>
            <a:r>
              <a:rPr sz="2000" spc="-45" dirty="0">
                <a:solidFill>
                  <a:srgbClr val="FFFFFF"/>
                </a:solidFill>
                <a:latin typeface="Arial"/>
                <a:cs typeface="Arial"/>
              </a:rPr>
              <a:t>at</a:t>
            </a:r>
            <a:r>
              <a:rPr sz="2000" spc="-105" dirty="0">
                <a:solidFill>
                  <a:srgbClr val="FFFFFF"/>
                </a:solidFill>
                <a:latin typeface="Arial"/>
                <a:cs typeface="Arial"/>
              </a:rPr>
              <a:t> </a:t>
            </a:r>
            <a:r>
              <a:rPr sz="2000" spc="-35" dirty="0">
                <a:solidFill>
                  <a:srgbClr val="FFFFFF"/>
                </a:solidFill>
                <a:latin typeface="Arial"/>
                <a:cs typeface="Arial"/>
              </a:rPr>
              <a:t>the</a:t>
            </a:r>
            <a:r>
              <a:rPr sz="2000" spc="-114" dirty="0">
                <a:solidFill>
                  <a:srgbClr val="FFFFFF"/>
                </a:solidFill>
                <a:latin typeface="Arial"/>
                <a:cs typeface="Arial"/>
              </a:rPr>
              <a:t> </a:t>
            </a:r>
            <a:r>
              <a:rPr sz="2000" spc="-80" dirty="0">
                <a:solidFill>
                  <a:srgbClr val="FFFFFF"/>
                </a:solidFill>
                <a:latin typeface="Arial"/>
                <a:cs typeface="Arial"/>
              </a:rPr>
              <a:t>Acropolis'</a:t>
            </a:r>
            <a:r>
              <a:rPr sz="2000" spc="-135" dirty="0">
                <a:solidFill>
                  <a:srgbClr val="FFFFFF"/>
                </a:solidFill>
                <a:latin typeface="Arial"/>
                <a:cs typeface="Arial"/>
              </a:rPr>
              <a:t> </a:t>
            </a:r>
            <a:r>
              <a:rPr sz="2000" spc="-15" dirty="0">
                <a:solidFill>
                  <a:srgbClr val="FFFFFF"/>
                </a:solidFill>
                <a:latin typeface="Arial"/>
                <a:cs typeface="Arial"/>
              </a:rPr>
              <a:t>Metro</a:t>
            </a:r>
            <a:r>
              <a:rPr sz="2000" spc="-135" dirty="0">
                <a:solidFill>
                  <a:srgbClr val="FFFFFF"/>
                </a:solidFill>
                <a:latin typeface="Arial"/>
                <a:cs typeface="Arial"/>
              </a:rPr>
              <a:t> </a:t>
            </a:r>
            <a:r>
              <a:rPr sz="2000" spc="-85" dirty="0">
                <a:solidFill>
                  <a:srgbClr val="FFFFFF"/>
                </a:solidFill>
                <a:latin typeface="Arial"/>
                <a:cs typeface="Arial"/>
              </a:rPr>
              <a:t>Station</a:t>
            </a:r>
            <a:endParaRPr sz="2000" dirty="0">
              <a:latin typeface="Arial"/>
              <a:cs typeface="Arial"/>
            </a:endParaRPr>
          </a:p>
          <a:p>
            <a:pPr marL="12700">
              <a:lnSpc>
                <a:spcPct val="100000"/>
              </a:lnSpc>
              <a:spcBef>
                <a:spcPts val="755"/>
              </a:spcBef>
              <a:buFont typeface="Arial" pitchFamily="34" charset="0"/>
              <a:buChar char="•"/>
            </a:pPr>
            <a:r>
              <a:rPr sz="2000" i="1" spc="-90" dirty="0" smtClean="0">
                <a:solidFill>
                  <a:srgbClr val="FFFFFF"/>
                </a:solidFill>
                <a:latin typeface="Arial"/>
                <a:cs typeface="Arial"/>
              </a:rPr>
              <a:t>19:30</a:t>
            </a:r>
            <a:r>
              <a:rPr lang="en-US" sz="2000" i="1" spc="-90" dirty="0" smtClean="0">
                <a:solidFill>
                  <a:srgbClr val="FFFFFF"/>
                </a:solidFill>
                <a:latin typeface="Arial"/>
                <a:cs typeface="Arial"/>
              </a:rPr>
              <a:t> </a:t>
            </a:r>
            <a:r>
              <a:rPr sz="2000" i="1" spc="-90" dirty="0" smtClean="0">
                <a:solidFill>
                  <a:srgbClr val="FFFFFF"/>
                </a:solidFill>
                <a:latin typeface="Arial"/>
                <a:cs typeface="Arial"/>
              </a:rPr>
              <a:t> </a:t>
            </a:r>
            <a:r>
              <a:rPr sz="2000" spc="-75" dirty="0">
                <a:solidFill>
                  <a:srgbClr val="FFFFFF"/>
                </a:solidFill>
                <a:latin typeface="Arial"/>
                <a:cs typeface="Arial"/>
              </a:rPr>
              <a:t>Arrival </a:t>
            </a:r>
            <a:r>
              <a:rPr sz="2000" spc="-40" dirty="0">
                <a:solidFill>
                  <a:srgbClr val="FFFFFF"/>
                </a:solidFill>
                <a:latin typeface="Arial"/>
                <a:cs typeface="Arial"/>
              </a:rPr>
              <a:t>in</a:t>
            </a:r>
            <a:r>
              <a:rPr sz="2000" spc="-240" dirty="0">
                <a:solidFill>
                  <a:srgbClr val="FFFFFF"/>
                </a:solidFill>
                <a:latin typeface="Arial"/>
                <a:cs typeface="Arial"/>
              </a:rPr>
              <a:t> </a:t>
            </a:r>
            <a:r>
              <a:rPr sz="2000" spc="-105" dirty="0">
                <a:solidFill>
                  <a:srgbClr val="FFFFFF"/>
                </a:solidFill>
                <a:latin typeface="Arial"/>
                <a:cs typeface="Arial"/>
              </a:rPr>
              <a:t>Alimos</a:t>
            </a:r>
            <a:endParaRPr sz="2000" dirty="0">
              <a:latin typeface="Arial"/>
              <a:cs typeface="Arial"/>
            </a:endParaRPr>
          </a:p>
        </p:txBody>
      </p:sp>
      <p:sp>
        <p:nvSpPr>
          <p:cNvPr id="6" name="object 6"/>
          <p:cNvSpPr/>
          <p:nvPr/>
        </p:nvSpPr>
        <p:spPr>
          <a:xfrm>
            <a:off x="0" y="0"/>
            <a:ext cx="12191999" cy="42519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096761" y="761"/>
            <a:ext cx="0" cy="4192270"/>
          </a:xfrm>
          <a:custGeom>
            <a:avLst/>
            <a:gdLst/>
            <a:ahLst/>
            <a:cxnLst/>
            <a:rect l="l" t="t" r="r" b="b"/>
            <a:pathLst>
              <a:path h="4192270">
                <a:moveTo>
                  <a:pt x="0" y="0"/>
                </a:moveTo>
                <a:lnTo>
                  <a:pt x="0" y="4191762"/>
                </a:lnTo>
              </a:path>
            </a:pathLst>
          </a:custGeom>
          <a:ln w="102107">
            <a:solidFill>
              <a:srgbClr val="FFFFFF"/>
            </a:solidFill>
          </a:ln>
        </p:spPr>
        <p:txBody>
          <a:bodyPr wrap="square" lIns="0" tIns="0" rIns="0" bIns="0" rtlCol="0"/>
          <a:lstStyle/>
          <a:p>
            <a:endParaRPr/>
          </a:p>
        </p:txBody>
      </p:sp>
      <p:sp>
        <p:nvSpPr>
          <p:cNvPr id="8" name="object 8"/>
          <p:cNvSpPr/>
          <p:nvPr/>
        </p:nvSpPr>
        <p:spPr>
          <a:xfrm>
            <a:off x="761" y="4192523"/>
            <a:ext cx="12192000" cy="102235"/>
          </a:xfrm>
          <a:custGeom>
            <a:avLst/>
            <a:gdLst/>
            <a:ahLst/>
            <a:cxnLst/>
            <a:rect l="l" t="t" r="r" b="b"/>
            <a:pathLst>
              <a:path w="12192000" h="102235">
                <a:moveTo>
                  <a:pt x="0" y="102107"/>
                </a:moveTo>
                <a:lnTo>
                  <a:pt x="12192000" y="102107"/>
                </a:lnTo>
                <a:lnTo>
                  <a:pt x="12192000" y="0"/>
                </a:lnTo>
                <a:lnTo>
                  <a:pt x="0" y="0"/>
                </a:lnTo>
                <a:lnTo>
                  <a:pt x="0" y="102107"/>
                </a:lnTo>
                <a:close/>
              </a:path>
            </a:pathLst>
          </a:custGeom>
          <a:solidFill>
            <a:srgbClr val="FFFFFF"/>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67000" y="533400"/>
            <a:ext cx="7121271" cy="677108"/>
          </a:xfrm>
        </p:spPr>
        <p:txBody>
          <a:bodyPr/>
          <a:lstStyle/>
          <a:p>
            <a:r>
              <a:rPr lang="en-US" sz="4400" dirty="0" smtClean="0"/>
              <a:t>2</a:t>
            </a:r>
            <a:r>
              <a:rPr lang="en-US" sz="4400" baseline="30000" dirty="0" smtClean="0"/>
              <a:t>nd</a:t>
            </a:r>
            <a:r>
              <a:rPr lang="en-US" sz="4400" dirty="0" smtClean="0"/>
              <a:t> Transnational Meeting </a:t>
            </a:r>
            <a:endParaRPr lang="el-GR" sz="4400" dirty="0"/>
          </a:p>
        </p:txBody>
      </p:sp>
      <p:sp>
        <p:nvSpPr>
          <p:cNvPr id="3" name="2 - TextBox"/>
          <p:cNvSpPr txBox="1"/>
          <p:nvPr/>
        </p:nvSpPr>
        <p:spPr>
          <a:xfrm>
            <a:off x="1066800" y="1828800"/>
            <a:ext cx="10210800" cy="4401205"/>
          </a:xfrm>
          <a:prstGeom prst="rect">
            <a:avLst/>
          </a:prstGeom>
          <a:noFill/>
        </p:spPr>
        <p:txBody>
          <a:bodyPr wrap="square" rtlCol="0">
            <a:spAutoFit/>
          </a:bodyPr>
          <a:lstStyle/>
          <a:p>
            <a:pPr algn="ctr"/>
            <a:r>
              <a:rPr lang="en-US" sz="2800" dirty="0" smtClean="0">
                <a:solidFill>
                  <a:schemeClr val="bg1"/>
                </a:solidFill>
              </a:rPr>
              <a:t>TROPICAL HOTEL / lounge </a:t>
            </a:r>
            <a:endParaRPr lang="en-US" sz="2800" dirty="0" smtClean="0">
              <a:solidFill>
                <a:schemeClr val="bg1"/>
              </a:solidFill>
            </a:endParaRPr>
          </a:p>
          <a:p>
            <a:pPr algn="ctr"/>
            <a:r>
              <a:rPr lang="en-US" sz="2800" dirty="0" smtClean="0">
                <a:solidFill>
                  <a:schemeClr val="bg1"/>
                </a:solidFill>
              </a:rPr>
              <a:t>5:30 </a:t>
            </a:r>
            <a:r>
              <a:rPr lang="en-US" sz="2800" dirty="0" smtClean="0">
                <a:solidFill>
                  <a:schemeClr val="bg1"/>
                </a:solidFill>
              </a:rPr>
              <a:t>PM Hotel </a:t>
            </a:r>
            <a:r>
              <a:rPr lang="en-US" sz="2800" dirty="0" smtClean="0">
                <a:solidFill>
                  <a:schemeClr val="bg1"/>
                </a:solidFill>
              </a:rPr>
              <a:t>Lounge</a:t>
            </a:r>
          </a:p>
          <a:p>
            <a:pPr algn="ctr"/>
            <a:endParaRPr lang="en-US" sz="2800" dirty="0" smtClean="0">
              <a:solidFill>
                <a:schemeClr val="bg1"/>
              </a:solidFill>
            </a:endParaRPr>
          </a:p>
          <a:p>
            <a:pPr>
              <a:buFont typeface="Arial" pitchFamily="34" charset="0"/>
              <a:buChar char="•"/>
            </a:pPr>
            <a:r>
              <a:rPr lang="en-US" sz="2800" i="1" dirty="0" smtClean="0">
                <a:solidFill>
                  <a:schemeClr val="bg1"/>
                </a:solidFill>
              </a:rPr>
              <a:t>18:00</a:t>
            </a:r>
            <a:r>
              <a:rPr lang="en-US" sz="2800" dirty="0" smtClean="0">
                <a:solidFill>
                  <a:schemeClr val="bg1"/>
                </a:solidFill>
              </a:rPr>
              <a:t>    Hellenic </a:t>
            </a:r>
            <a:r>
              <a:rPr lang="en-US" sz="2800" dirty="0" smtClean="0">
                <a:solidFill>
                  <a:schemeClr val="bg1"/>
                </a:solidFill>
              </a:rPr>
              <a:t>Foundation for European and Foreign Policy/ Europe Direct ELIAMEP/presentation on REFRO by </a:t>
            </a:r>
            <a:r>
              <a:rPr lang="en-US" sz="2800" dirty="0" err="1" smtClean="0">
                <a:solidFill>
                  <a:schemeClr val="bg1"/>
                </a:solidFill>
              </a:rPr>
              <a:t>Mrs</a:t>
            </a:r>
            <a:r>
              <a:rPr lang="en-US" sz="2800" dirty="0" smtClean="0">
                <a:solidFill>
                  <a:schemeClr val="bg1"/>
                </a:solidFill>
              </a:rPr>
              <a:t> </a:t>
            </a:r>
            <a:r>
              <a:rPr lang="en-US" sz="2800" dirty="0" err="1" smtClean="0">
                <a:solidFill>
                  <a:schemeClr val="bg1"/>
                </a:solidFill>
              </a:rPr>
              <a:t>Vasilaki</a:t>
            </a:r>
            <a:r>
              <a:rPr lang="en-US" sz="2800" dirty="0" smtClean="0">
                <a:solidFill>
                  <a:schemeClr val="bg1"/>
                </a:solidFill>
              </a:rPr>
              <a:t> R</a:t>
            </a:r>
            <a:r>
              <a:rPr lang="en-US" sz="2800" dirty="0" smtClean="0">
                <a:solidFill>
                  <a:schemeClr val="bg1"/>
                </a:solidFill>
              </a:rPr>
              <a:t>.</a:t>
            </a:r>
          </a:p>
          <a:p>
            <a:pPr>
              <a:buFont typeface="Arial" pitchFamily="34" charset="0"/>
              <a:buChar char="•"/>
            </a:pPr>
            <a:r>
              <a:rPr lang="en-US" sz="2800" i="1" dirty="0" smtClean="0">
                <a:solidFill>
                  <a:schemeClr val="bg1"/>
                </a:solidFill>
              </a:rPr>
              <a:t>18:15</a:t>
            </a:r>
            <a:r>
              <a:rPr lang="en-US" sz="2800" dirty="0" smtClean="0">
                <a:solidFill>
                  <a:schemeClr val="bg1"/>
                </a:solidFill>
              </a:rPr>
              <a:t>    </a:t>
            </a:r>
            <a:r>
              <a:rPr lang="en-US" sz="2800" dirty="0" smtClean="0">
                <a:solidFill>
                  <a:schemeClr val="bg1"/>
                </a:solidFill>
              </a:rPr>
              <a:t>NGO "</a:t>
            </a:r>
            <a:r>
              <a:rPr lang="en-US" sz="2800" dirty="0" err="1" smtClean="0">
                <a:solidFill>
                  <a:schemeClr val="bg1"/>
                </a:solidFill>
              </a:rPr>
              <a:t>Metadrasi</a:t>
            </a:r>
            <a:r>
              <a:rPr lang="en-US" sz="2800" dirty="0" smtClean="0">
                <a:solidFill>
                  <a:schemeClr val="bg1"/>
                </a:solidFill>
              </a:rPr>
              <a:t>" / presentation on REFRO by </a:t>
            </a:r>
            <a:r>
              <a:rPr lang="en-US" sz="2800" dirty="0" err="1" smtClean="0">
                <a:solidFill>
                  <a:schemeClr val="bg1"/>
                </a:solidFill>
              </a:rPr>
              <a:t>Mrs</a:t>
            </a:r>
            <a:r>
              <a:rPr lang="en-US" sz="2800" dirty="0" smtClean="0">
                <a:solidFill>
                  <a:schemeClr val="bg1"/>
                </a:solidFill>
              </a:rPr>
              <a:t> </a:t>
            </a:r>
            <a:r>
              <a:rPr lang="en-US" sz="2800" dirty="0" err="1" smtClean="0">
                <a:solidFill>
                  <a:schemeClr val="bg1"/>
                </a:solidFill>
              </a:rPr>
              <a:t>Grillaki</a:t>
            </a:r>
            <a:r>
              <a:rPr lang="en-US" sz="2800" dirty="0" smtClean="0">
                <a:solidFill>
                  <a:schemeClr val="bg1"/>
                </a:solidFill>
              </a:rPr>
              <a:t> E</a:t>
            </a:r>
            <a:r>
              <a:rPr lang="en-US" sz="2800" dirty="0" smtClean="0">
                <a:solidFill>
                  <a:schemeClr val="bg1"/>
                </a:solidFill>
              </a:rPr>
              <a:t>.</a:t>
            </a:r>
          </a:p>
          <a:p>
            <a:pPr>
              <a:buFont typeface="Arial" pitchFamily="34" charset="0"/>
              <a:buChar char="•"/>
            </a:pPr>
            <a:r>
              <a:rPr lang="en-US" sz="2800" i="1" dirty="0" smtClean="0">
                <a:solidFill>
                  <a:schemeClr val="bg1"/>
                </a:solidFill>
              </a:rPr>
              <a:t>18:30 </a:t>
            </a:r>
            <a:r>
              <a:rPr lang="en-US" sz="2800" dirty="0" smtClean="0">
                <a:solidFill>
                  <a:schemeClr val="bg1"/>
                </a:solidFill>
              </a:rPr>
              <a:t>   Ex </a:t>
            </a:r>
            <a:r>
              <a:rPr lang="en-US" sz="2800" dirty="0" smtClean="0">
                <a:solidFill>
                  <a:schemeClr val="bg1"/>
                </a:solidFill>
              </a:rPr>
              <a:t>Principal / 2nd Gymnasium of Intercultural Education </a:t>
            </a:r>
            <a:r>
              <a:rPr lang="en-US" sz="2800" dirty="0" err="1" smtClean="0">
                <a:solidFill>
                  <a:schemeClr val="bg1"/>
                </a:solidFill>
              </a:rPr>
              <a:t>Elliniko</a:t>
            </a:r>
            <a:r>
              <a:rPr lang="en-US" sz="2800" dirty="0" smtClean="0">
                <a:solidFill>
                  <a:schemeClr val="bg1"/>
                </a:solidFill>
              </a:rPr>
              <a:t> </a:t>
            </a:r>
            <a:r>
              <a:rPr lang="en-US" sz="2800" dirty="0" err="1" smtClean="0">
                <a:solidFill>
                  <a:schemeClr val="bg1"/>
                </a:solidFill>
              </a:rPr>
              <a:t>Mrs</a:t>
            </a:r>
            <a:r>
              <a:rPr lang="en-US" sz="2800" dirty="0" smtClean="0">
                <a:solidFill>
                  <a:schemeClr val="bg1"/>
                </a:solidFill>
              </a:rPr>
              <a:t> </a:t>
            </a:r>
            <a:r>
              <a:rPr lang="en-US" sz="2800" dirty="0" err="1" smtClean="0">
                <a:solidFill>
                  <a:schemeClr val="bg1"/>
                </a:solidFill>
              </a:rPr>
              <a:t>Mpanti</a:t>
            </a:r>
            <a:r>
              <a:rPr lang="en-US" sz="2800" dirty="0" smtClean="0">
                <a:solidFill>
                  <a:schemeClr val="bg1"/>
                </a:solidFill>
              </a:rPr>
              <a:t>  M. / presentation on Refugee Students </a:t>
            </a:r>
            <a:r>
              <a:rPr lang="en-US" sz="2800" dirty="0" smtClean="0">
                <a:solidFill>
                  <a:schemeClr val="bg1"/>
                </a:solidFill>
              </a:rPr>
              <a:t>inclusion</a:t>
            </a:r>
          </a:p>
          <a:p>
            <a:pPr>
              <a:buFont typeface="Arial" pitchFamily="34" charset="0"/>
              <a:buChar char="•"/>
            </a:pPr>
            <a:r>
              <a:rPr lang="en-US" sz="2800" i="1" dirty="0" smtClean="0">
                <a:solidFill>
                  <a:schemeClr val="bg1"/>
                </a:solidFill>
              </a:rPr>
              <a:t>19:00</a:t>
            </a:r>
            <a:r>
              <a:rPr lang="en-US" sz="2800" dirty="0" smtClean="0">
                <a:solidFill>
                  <a:schemeClr val="bg1"/>
                </a:solidFill>
              </a:rPr>
              <a:t>  </a:t>
            </a:r>
            <a:r>
              <a:rPr lang="en-US" sz="2800" dirty="0" smtClean="0">
                <a:solidFill>
                  <a:schemeClr val="bg1"/>
                </a:solidFill>
              </a:rPr>
              <a:t>Project's Evaluation and further </a:t>
            </a:r>
            <a:r>
              <a:rPr lang="en-US" sz="2800" dirty="0" smtClean="0">
                <a:solidFill>
                  <a:schemeClr val="bg1"/>
                </a:solidFill>
              </a:rPr>
              <a:t>planning</a:t>
            </a:r>
          </a:p>
          <a:p>
            <a:pPr>
              <a:buFont typeface="Arial" pitchFamily="34" charset="0"/>
              <a:buChar char="•"/>
            </a:pPr>
            <a:r>
              <a:rPr lang="en-US" sz="2800" i="1" dirty="0" smtClean="0">
                <a:solidFill>
                  <a:schemeClr val="bg1"/>
                </a:solidFill>
              </a:rPr>
              <a:t>20:00</a:t>
            </a:r>
            <a:r>
              <a:rPr lang="en-US" sz="2800" dirty="0" smtClean="0">
                <a:solidFill>
                  <a:schemeClr val="bg1"/>
                </a:solidFill>
              </a:rPr>
              <a:t>  </a:t>
            </a:r>
            <a:r>
              <a:rPr lang="en-US" sz="2800" dirty="0" smtClean="0">
                <a:solidFill>
                  <a:schemeClr val="bg1"/>
                </a:solidFill>
              </a:rPr>
              <a:t>Dinner</a:t>
            </a:r>
            <a:endParaRPr lang="el-GR" sz="28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E3E3E"/>
          </a:solidFill>
        </p:spPr>
        <p:txBody>
          <a:bodyPr wrap="square" lIns="0" tIns="0" rIns="0" bIns="0" rtlCol="0"/>
          <a:lstStyle/>
          <a:p>
            <a:endParaRPr/>
          </a:p>
        </p:txBody>
      </p:sp>
      <p:sp>
        <p:nvSpPr>
          <p:cNvPr id="3" name="object 3"/>
          <p:cNvSpPr txBox="1">
            <a:spLocks noGrp="1"/>
          </p:cNvSpPr>
          <p:nvPr>
            <p:ph type="title"/>
          </p:nvPr>
        </p:nvSpPr>
        <p:spPr>
          <a:xfrm>
            <a:off x="5049392" y="409702"/>
            <a:ext cx="6236970" cy="1589405"/>
          </a:xfrm>
          <a:prstGeom prst="rect">
            <a:avLst/>
          </a:prstGeom>
        </p:spPr>
        <p:txBody>
          <a:bodyPr vert="horz" wrap="square" lIns="0" tIns="12700" rIns="0" bIns="0" rtlCol="0">
            <a:spAutoFit/>
          </a:bodyPr>
          <a:lstStyle/>
          <a:p>
            <a:pPr marL="12700">
              <a:lnSpc>
                <a:spcPts val="6155"/>
              </a:lnSpc>
              <a:spcBef>
                <a:spcPts val="100"/>
              </a:spcBef>
            </a:pPr>
            <a:r>
              <a:rPr sz="5400" spc="-535" dirty="0"/>
              <a:t>Day</a:t>
            </a:r>
            <a:r>
              <a:rPr sz="5400" spc="-370" dirty="0"/>
              <a:t> </a:t>
            </a:r>
            <a:r>
              <a:rPr sz="5400" spc="-270" dirty="0"/>
              <a:t>4</a:t>
            </a:r>
            <a:endParaRPr sz="5400"/>
          </a:p>
          <a:p>
            <a:pPr marL="12700">
              <a:lnSpc>
                <a:spcPts val="6155"/>
              </a:lnSpc>
            </a:pPr>
            <a:r>
              <a:rPr sz="5400" spc="-440" dirty="0"/>
              <a:t>Wednesday,</a:t>
            </a:r>
            <a:r>
              <a:rPr sz="5400" spc="-409" dirty="0"/>
              <a:t> </a:t>
            </a:r>
            <a:r>
              <a:rPr sz="5400" spc="-285" dirty="0"/>
              <a:t>4-10-2017</a:t>
            </a:r>
            <a:endParaRPr sz="5400"/>
          </a:p>
        </p:txBody>
      </p:sp>
      <p:sp>
        <p:nvSpPr>
          <p:cNvPr id="4" name="object 4"/>
          <p:cNvSpPr/>
          <p:nvPr/>
        </p:nvSpPr>
        <p:spPr>
          <a:xfrm>
            <a:off x="0" y="0"/>
            <a:ext cx="4474464" cy="223266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2325623"/>
            <a:ext cx="4474464" cy="221589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4634483"/>
            <a:ext cx="4474464" cy="2223514"/>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029200" y="2514600"/>
            <a:ext cx="6465570" cy="3463769"/>
          </a:xfrm>
          <a:prstGeom prst="rect">
            <a:avLst/>
          </a:prstGeom>
        </p:spPr>
        <p:txBody>
          <a:bodyPr vert="horz" wrap="square" lIns="0" tIns="113030" rIns="0" bIns="0" rtlCol="0">
            <a:spAutoFit/>
          </a:bodyPr>
          <a:lstStyle/>
          <a:p>
            <a:pPr marL="12700">
              <a:lnSpc>
                <a:spcPct val="100000"/>
              </a:lnSpc>
              <a:spcBef>
                <a:spcPts val="890"/>
              </a:spcBef>
            </a:pPr>
            <a:r>
              <a:rPr sz="3200" spc="-385" dirty="0">
                <a:solidFill>
                  <a:srgbClr val="FFFFFF"/>
                </a:solidFill>
                <a:latin typeface="Arial"/>
                <a:cs typeface="Arial"/>
              </a:rPr>
              <a:t>NAFPLIO</a:t>
            </a:r>
            <a:endParaRPr sz="3200" dirty="0">
              <a:latin typeface="Arial"/>
              <a:cs typeface="Arial"/>
            </a:endParaRPr>
          </a:p>
          <a:p>
            <a:pPr marL="12700">
              <a:lnSpc>
                <a:spcPct val="100000"/>
              </a:lnSpc>
              <a:spcBef>
                <a:spcPts val="690"/>
              </a:spcBef>
            </a:pPr>
            <a:r>
              <a:rPr sz="2800" i="1" spc="-140" dirty="0">
                <a:solidFill>
                  <a:srgbClr val="FFFFFF"/>
                </a:solidFill>
                <a:latin typeface="Arial"/>
                <a:cs typeface="Arial"/>
              </a:rPr>
              <a:t>08:00 </a:t>
            </a:r>
            <a:r>
              <a:rPr lang="en-US" sz="2800" spc="-165" dirty="0" smtClean="0">
                <a:solidFill>
                  <a:srgbClr val="FFFFFF"/>
                </a:solidFill>
                <a:latin typeface="Arial"/>
                <a:cs typeface="Arial"/>
              </a:rPr>
              <a:t> </a:t>
            </a:r>
            <a:r>
              <a:rPr lang="en-US" sz="2800" spc="-165" dirty="0" smtClean="0">
                <a:solidFill>
                  <a:srgbClr val="FFFFFF"/>
                </a:solidFill>
                <a:latin typeface="Arial"/>
                <a:cs typeface="Arial"/>
              </a:rPr>
              <a:t>  </a:t>
            </a:r>
            <a:r>
              <a:rPr sz="2800" spc="-190" dirty="0" smtClean="0">
                <a:solidFill>
                  <a:srgbClr val="FFFFFF"/>
                </a:solidFill>
                <a:latin typeface="Arial"/>
                <a:cs typeface="Arial"/>
              </a:rPr>
              <a:t>School</a:t>
            </a:r>
            <a:endParaRPr sz="2800" dirty="0">
              <a:latin typeface="Arial"/>
              <a:cs typeface="Arial"/>
            </a:endParaRPr>
          </a:p>
          <a:p>
            <a:pPr marL="12700">
              <a:lnSpc>
                <a:spcPct val="100000"/>
              </a:lnSpc>
              <a:spcBef>
                <a:spcPts val="660"/>
              </a:spcBef>
            </a:pPr>
            <a:r>
              <a:rPr sz="2800" i="1" spc="-140" dirty="0">
                <a:solidFill>
                  <a:srgbClr val="FFFFFF"/>
                </a:solidFill>
                <a:latin typeface="Arial"/>
                <a:cs typeface="Arial"/>
              </a:rPr>
              <a:t>08:00-20:00 </a:t>
            </a:r>
            <a:r>
              <a:rPr lang="en-US" sz="2800" i="1" spc="-140" dirty="0" smtClean="0">
                <a:solidFill>
                  <a:srgbClr val="FFFFFF"/>
                </a:solidFill>
                <a:latin typeface="Arial"/>
                <a:cs typeface="Arial"/>
              </a:rPr>
              <a:t>  </a:t>
            </a:r>
            <a:r>
              <a:rPr sz="2800" spc="-105" dirty="0" smtClean="0">
                <a:solidFill>
                  <a:srgbClr val="FFFFFF"/>
                </a:solidFill>
                <a:latin typeface="Arial"/>
                <a:cs typeface="Arial"/>
              </a:rPr>
              <a:t>All </a:t>
            </a:r>
            <a:r>
              <a:rPr sz="2800" spc="-195" dirty="0">
                <a:solidFill>
                  <a:srgbClr val="FFFFFF"/>
                </a:solidFill>
                <a:latin typeface="Arial"/>
                <a:cs typeface="Arial"/>
              </a:rPr>
              <a:t>day </a:t>
            </a:r>
            <a:r>
              <a:rPr sz="2800" spc="10" dirty="0">
                <a:solidFill>
                  <a:srgbClr val="FFFFFF"/>
                </a:solidFill>
                <a:latin typeface="Arial"/>
                <a:cs typeface="Arial"/>
              </a:rPr>
              <a:t>trip </a:t>
            </a:r>
            <a:r>
              <a:rPr sz="2800" spc="-65" dirty="0">
                <a:solidFill>
                  <a:srgbClr val="FFFFFF"/>
                </a:solidFill>
                <a:latin typeface="Arial"/>
                <a:cs typeface="Arial"/>
              </a:rPr>
              <a:t>at</a:t>
            </a:r>
            <a:r>
              <a:rPr sz="2800" spc="-415" dirty="0">
                <a:solidFill>
                  <a:srgbClr val="FFFFFF"/>
                </a:solidFill>
                <a:latin typeface="Arial"/>
                <a:cs typeface="Arial"/>
              </a:rPr>
              <a:t> </a:t>
            </a:r>
            <a:r>
              <a:rPr sz="2800" spc="-95" dirty="0">
                <a:solidFill>
                  <a:srgbClr val="FFFFFF"/>
                </a:solidFill>
                <a:latin typeface="Arial"/>
                <a:cs typeface="Arial"/>
              </a:rPr>
              <a:t>Nafplio</a:t>
            </a:r>
            <a:endParaRPr sz="2800" dirty="0">
              <a:latin typeface="Arial"/>
              <a:cs typeface="Arial"/>
            </a:endParaRPr>
          </a:p>
          <a:p>
            <a:pPr marL="12700">
              <a:lnSpc>
                <a:spcPct val="100000"/>
              </a:lnSpc>
              <a:spcBef>
                <a:spcPts val="660"/>
              </a:spcBef>
            </a:pPr>
            <a:r>
              <a:rPr sz="2800" i="1" spc="-135" dirty="0">
                <a:solidFill>
                  <a:srgbClr val="FFFFFF"/>
                </a:solidFill>
                <a:latin typeface="Arial"/>
                <a:cs typeface="Arial"/>
              </a:rPr>
              <a:t>10:30 </a:t>
            </a:r>
            <a:r>
              <a:rPr lang="en-US" sz="2800" i="1" spc="-135" dirty="0" smtClean="0">
                <a:solidFill>
                  <a:srgbClr val="FFFFFF"/>
                </a:solidFill>
                <a:latin typeface="Arial"/>
                <a:cs typeface="Arial"/>
              </a:rPr>
              <a:t>  </a:t>
            </a:r>
            <a:r>
              <a:rPr sz="2800" spc="-165" dirty="0" smtClean="0">
                <a:solidFill>
                  <a:srgbClr val="FFFFFF"/>
                </a:solidFill>
                <a:latin typeface="Arial"/>
                <a:cs typeface="Arial"/>
              </a:rPr>
              <a:t> </a:t>
            </a:r>
            <a:r>
              <a:rPr sz="2800" spc="-105" dirty="0">
                <a:solidFill>
                  <a:srgbClr val="FFFFFF"/>
                </a:solidFill>
                <a:latin typeface="Arial"/>
                <a:cs typeface="Arial"/>
              </a:rPr>
              <a:t>Arrival </a:t>
            </a:r>
            <a:r>
              <a:rPr sz="2800" spc="-65" dirty="0">
                <a:solidFill>
                  <a:srgbClr val="FFFFFF"/>
                </a:solidFill>
                <a:latin typeface="Arial"/>
                <a:cs typeface="Arial"/>
              </a:rPr>
              <a:t>at </a:t>
            </a:r>
            <a:r>
              <a:rPr sz="2800" spc="-170" dirty="0">
                <a:solidFill>
                  <a:srgbClr val="FFFFFF"/>
                </a:solidFill>
                <a:latin typeface="Arial"/>
                <a:cs typeface="Arial"/>
              </a:rPr>
              <a:t>Mycenes </a:t>
            </a:r>
            <a:r>
              <a:rPr sz="2800" spc="-155" dirty="0">
                <a:solidFill>
                  <a:srgbClr val="FFFFFF"/>
                </a:solidFill>
                <a:latin typeface="Arial"/>
                <a:cs typeface="Arial"/>
              </a:rPr>
              <a:t>and </a:t>
            </a:r>
            <a:r>
              <a:rPr sz="2800" spc="-130" dirty="0">
                <a:solidFill>
                  <a:srgbClr val="FFFFFF"/>
                </a:solidFill>
                <a:latin typeface="Arial"/>
                <a:cs typeface="Arial"/>
              </a:rPr>
              <a:t>guided</a:t>
            </a:r>
            <a:r>
              <a:rPr sz="2800" spc="-330" dirty="0">
                <a:solidFill>
                  <a:srgbClr val="FFFFFF"/>
                </a:solidFill>
                <a:latin typeface="Arial"/>
                <a:cs typeface="Arial"/>
              </a:rPr>
              <a:t> </a:t>
            </a:r>
            <a:r>
              <a:rPr sz="2800" spc="-20" dirty="0">
                <a:solidFill>
                  <a:srgbClr val="FFFFFF"/>
                </a:solidFill>
                <a:latin typeface="Arial"/>
                <a:cs typeface="Arial"/>
              </a:rPr>
              <a:t>tour</a:t>
            </a:r>
            <a:endParaRPr sz="2800" dirty="0">
              <a:latin typeface="Arial"/>
              <a:cs typeface="Arial"/>
            </a:endParaRPr>
          </a:p>
          <a:p>
            <a:pPr marL="12700" marR="5080">
              <a:lnSpc>
                <a:spcPts val="3020"/>
              </a:lnSpc>
              <a:spcBef>
                <a:spcPts val="1060"/>
              </a:spcBef>
            </a:pPr>
            <a:r>
              <a:rPr sz="2800" i="1" spc="-135" dirty="0">
                <a:solidFill>
                  <a:srgbClr val="FFFFFF"/>
                </a:solidFill>
                <a:latin typeface="Arial"/>
                <a:cs typeface="Arial"/>
              </a:rPr>
              <a:t>12:00</a:t>
            </a:r>
            <a:r>
              <a:rPr sz="2800" spc="-135" dirty="0">
                <a:solidFill>
                  <a:srgbClr val="FFFFFF"/>
                </a:solidFill>
                <a:latin typeface="Arial"/>
                <a:cs typeface="Arial"/>
              </a:rPr>
              <a:t> </a:t>
            </a:r>
            <a:r>
              <a:rPr lang="en-US" sz="2800" spc="-165" dirty="0" smtClean="0">
                <a:solidFill>
                  <a:srgbClr val="FFFFFF"/>
                </a:solidFill>
                <a:latin typeface="Arial"/>
                <a:cs typeface="Arial"/>
              </a:rPr>
              <a:t> </a:t>
            </a:r>
            <a:r>
              <a:rPr lang="en-US" sz="2800" spc="-165" dirty="0" smtClean="0">
                <a:solidFill>
                  <a:srgbClr val="FFFFFF"/>
                </a:solidFill>
                <a:latin typeface="Arial"/>
                <a:cs typeface="Arial"/>
              </a:rPr>
              <a:t> </a:t>
            </a:r>
            <a:r>
              <a:rPr sz="2800" spc="-105" dirty="0" smtClean="0">
                <a:solidFill>
                  <a:srgbClr val="FFFFFF"/>
                </a:solidFill>
                <a:latin typeface="Arial"/>
                <a:cs typeface="Arial"/>
              </a:rPr>
              <a:t>Arrival </a:t>
            </a:r>
            <a:r>
              <a:rPr sz="2800" spc="-65" dirty="0">
                <a:solidFill>
                  <a:srgbClr val="FFFFFF"/>
                </a:solidFill>
                <a:latin typeface="Arial"/>
                <a:cs typeface="Arial"/>
              </a:rPr>
              <a:t>at </a:t>
            </a:r>
            <a:r>
              <a:rPr sz="2800" spc="-95" dirty="0">
                <a:solidFill>
                  <a:srgbClr val="FFFFFF"/>
                </a:solidFill>
                <a:latin typeface="Arial"/>
                <a:cs typeface="Arial"/>
              </a:rPr>
              <a:t>Nafplio </a:t>
            </a:r>
            <a:r>
              <a:rPr sz="2800" spc="-60" dirty="0">
                <a:solidFill>
                  <a:srgbClr val="FFFFFF"/>
                </a:solidFill>
                <a:latin typeface="Arial"/>
                <a:cs typeface="Arial"/>
              </a:rPr>
              <a:t>(the </a:t>
            </a:r>
            <a:r>
              <a:rPr sz="2800" spc="-40" dirty="0">
                <a:solidFill>
                  <a:srgbClr val="FFFFFF"/>
                </a:solidFill>
                <a:latin typeface="Arial"/>
                <a:cs typeface="Arial"/>
              </a:rPr>
              <a:t>first </a:t>
            </a:r>
            <a:r>
              <a:rPr sz="2800" spc="-200" dirty="0">
                <a:solidFill>
                  <a:srgbClr val="FFFFFF"/>
                </a:solidFill>
                <a:latin typeface="Arial"/>
                <a:cs typeface="Arial"/>
              </a:rPr>
              <a:t>Greek  </a:t>
            </a:r>
            <a:r>
              <a:rPr sz="2800" spc="-105" dirty="0">
                <a:solidFill>
                  <a:srgbClr val="FFFFFF"/>
                </a:solidFill>
                <a:latin typeface="Arial"/>
                <a:cs typeface="Arial"/>
              </a:rPr>
              <a:t>capital) </a:t>
            </a:r>
            <a:r>
              <a:rPr sz="2800" spc="-150" dirty="0">
                <a:solidFill>
                  <a:srgbClr val="FFFFFF"/>
                </a:solidFill>
                <a:latin typeface="Arial"/>
                <a:cs typeface="Arial"/>
              </a:rPr>
              <a:t>sightseeing </a:t>
            </a:r>
            <a:r>
              <a:rPr sz="2800" spc="-85" dirty="0">
                <a:solidFill>
                  <a:srgbClr val="FFFFFF"/>
                </a:solidFill>
                <a:latin typeface="Arial"/>
                <a:cs typeface="Arial"/>
              </a:rPr>
              <a:t>through </a:t>
            </a:r>
            <a:r>
              <a:rPr sz="2800" spc="-50" dirty="0">
                <a:solidFill>
                  <a:srgbClr val="FFFFFF"/>
                </a:solidFill>
                <a:latin typeface="Arial"/>
                <a:cs typeface="Arial"/>
              </a:rPr>
              <a:t>the </a:t>
            </a:r>
            <a:r>
              <a:rPr sz="2800" spc="-65" dirty="0">
                <a:solidFill>
                  <a:srgbClr val="FFFFFF"/>
                </a:solidFill>
                <a:latin typeface="Arial"/>
                <a:cs typeface="Arial"/>
              </a:rPr>
              <a:t>city </a:t>
            </a:r>
            <a:r>
              <a:rPr sz="2800" spc="-155" dirty="0">
                <a:solidFill>
                  <a:srgbClr val="FFFFFF"/>
                </a:solidFill>
                <a:latin typeface="Arial"/>
                <a:cs typeface="Arial"/>
              </a:rPr>
              <a:t>and</a:t>
            </a:r>
            <a:r>
              <a:rPr sz="2800" spc="-390" dirty="0">
                <a:solidFill>
                  <a:srgbClr val="FFFFFF"/>
                </a:solidFill>
                <a:latin typeface="Arial"/>
                <a:cs typeface="Arial"/>
              </a:rPr>
              <a:t> </a:t>
            </a:r>
            <a:r>
              <a:rPr sz="2800" spc="-60" dirty="0">
                <a:solidFill>
                  <a:srgbClr val="FFFFFF"/>
                </a:solidFill>
                <a:latin typeface="Arial"/>
                <a:cs typeface="Arial"/>
              </a:rPr>
              <a:t>then  </a:t>
            </a:r>
            <a:r>
              <a:rPr sz="2800" spc="-95" dirty="0">
                <a:solidFill>
                  <a:srgbClr val="FFFFFF"/>
                </a:solidFill>
                <a:latin typeface="Arial"/>
                <a:cs typeface="Arial"/>
              </a:rPr>
              <a:t>visiting </a:t>
            </a:r>
            <a:r>
              <a:rPr sz="2800" spc="-50" dirty="0">
                <a:solidFill>
                  <a:srgbClr val="FFFFFF"/>
                </a:solidFill>
                <a:latin typeface="Arial"/>
                <a:cs typeface="Arial"/>
              </a:rPr>
              <a:t>the </a:t>
            </a:r>
            <a:r>
              <a:rPr sz="2800" spc="-160" dirty="0">
                <a:solidFill>
                  <a:srgbClr val="FFFFFF"/>
                </a:solidFill>
                <a:latin typeface="Arial"/>
                <a:cs typeface="Arial"/>
              </a:rPr>
              <a:t>Palamidi</a:t>
            </a:r>
            <a:r>
              <a:rPr sz="2800" spc="-270" dirty="0">
                <a:solidFill>
                  <a:srgbClr val="FFFFFF"/>
                </a:solidFill>
                <a:latin typeface="Arial"/>
                <a:cs typeface="Arial"/>
              </a:rPr>
              <a:t> </a:t>
            </a:r>
            <a:r>
              <a:rPr sz="2800" spc="-200" dirty="0">
                <a:solidFill>
                  <a:srgbClr val="FFFFFF"/>
                </a:solidFill>
                <a:latin typeface="Arial"/>
                <a:cs typeface="Arial"/>
              </a:rPr>
              <a:t>Castle</a:t>
            </a:r>
            <a:endParaRPr sz="28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77783" y="0"/>
            <a:ext cx="4014470" cy="4192904"/>
          </a:xfrm>
          <a:custGeom>
            <a:avLst/>
            <a:gdLst/>
            <a:ahLst/>
            <a:cxnLst/>
            <a:rect l="l" t="t" r="r" b="b"/>
            <a:pathLst>
              <a:path w="4014470" h="4192904">
                <a:moveTo>
                  <a:pt x="0" y="4192524"/>
                </a:moveTo>
                <a:lnTo>
                  <a:pt x="4014216" y="4192524"/>
                </a:lnTo>
                <a:lnTo>
                  <a:pt x="4014216" y="0"/>
                </a:lnTo>
                <a:lnTo>
                  <a:pt x="0" y="0"/>
                </a:lnTo>
                <a:lnTo>
                  <a:pt x="0" y="4192524"/>
                </a:lnTo>
                <a:close/>
              </a:path>
            </a:pathLst>
          </a:custGeom>
          <a:solidFill>
            <a:srgbClr val="3E3E3E"/>
          </a:solidFill>
        </p:spPr>
        <p:txBody>
          <a:bodyPr wrap="square" lIns="0" tIns="0" rIns="0" bIns="0" rtlCol="0"/>
          <a:lstStyle/>
          <a:p>
            <a:endParaRPr/>
          </a:p>
        </p:txBody>
      </p:sp>
      <p:sp>
        <p:nvSpPr>
          <p:cNvPr id="3" name="object 3"/>
          <p:cNvSpPr/>
          <p:nvPr/>
        </p:nvSpPr>
        <p:spPr>
          <a:xfrm>
            <a:off x="4114800" y="0"/>
            <a:ext cx="3961129" cy="4192904"/>
          </a:xfrm>
          <a:custGeom>
            <a:avLst/>
            <a:gdLst/>
            <a:ahLst/>
            <a:cxnLst/>
            <a:rect l="l" t="t" r="r" b="b"/>
            <a:pathLst>
              <a:path w="3961129" h="4192904">
                <a:moveTo>
                  <a:pt x="0" y="4192524"/>
                </a:moveTo>
                <a:lnTo>
                  <a:pt x="3960876" y="4192524"/>
                </a:lnTo>
                <a:lnTo>
                  <a:pt x="3960876" y="0"/>
                </a:lnTo>
                <a:lnTo>
                  <a:pt x="0" y="0"/>
                </a:lnTo>
                <a:lnTo>
                  <a:pt x="0" y="4192524"/>
                </a:lnTo>
                <a:close/>
              </a:path>
            </a:pathLst>
          </a:custGeom>
          <a:solidFill>
            <a:srgbClr val="3E3E3E"/>
          </a:solidFill>
        </p:spPr>
        <p:txBody>
          <a:bodyPr wrap="square" lIns="0" tIns="0" rIns="0" bIns="0" rtlCol="0"/>
          <a:lstStyle/>
          <a:p>
            <a:endParaRPr/>
          </a:p>
        </p:txBody>
      </p:sp>
      <p:sp>
        <p:nvSpPr>
          <p:cNvPr id="4" name="object 4"/>
          <p:cNvSpPr/>
          <p:nvPr/>
        </p:nvSpPr>
        <p:spPr>
          <a:xfrm>
            <a:off x="0" y="0"/>
            <a:ext cx="4013200" cy="4192904"/>
          </a:xfrm>
          <a:custGeom>
            <a:avLst/>
            <a:gdLst/>
            <a:ahLst/>
            <a:cxnLst/>
            <a:rect l="l" t="t" r="r" b="b"/>
            <a:pathLst>
              <a:path w="4013200" h="4192904">
                <a:moveTo>
                  <a:pt x="0" y="4192524"/>
                </a:moveTo>
                <a:lnTo>
                  <a:pt x="4012692" y="4192524"/>
                </a:lnTo>
                <a:lnTo>
                  <a:pt x="4012692" y="0"/>
                </a:lnTo>
                <a:lnTo>
                  <a:pt x="0" y="0"/>
                </a:lnTo>
                <a:lnTo>
                  <a:pt x="0" y="4192524"/>
                </a:lnTo>
                <a:close/>
              </a:path>
            </a:pathLst>
          </a:custGeom>
          <a:solidFill>
            <a:srgbClr val="3E3E3E"/>
          </a:solidFill>
        </p:spPr>
        <p:txBody>
          <a:bodyPr wrap="square" lIns="0" tIns="0" rIns="0" bIns="0" rtlCol="0"/>
          <a:lstStyle/>
          <a:p>
            <a:endParaRPr/>
          </a:p>
        </p:txBody>
      </p:sp>
      <p:sp>
        <p:nvSpPr>
          <p:cNvPr id="5" name="object 5"/>
          <p:cNvSpPr/>
          <p:nvPr/>
        </p:nvSpPr>
        <p:spPr>
          <a:xfrm>
            <a:off x="0" y="4294632"/>
            <a:ext cx="12192000" cy="2563495"/>
          </a:xfrm>
          <a:custGeom>
            <a:avLst/>
            <a:gdLst/>
            <a:ahLst/>
            <a:cxnLst/>
            <a:rect l="l" t="t" r="r" b="b"/>
            <a:pathLst>
              <a:path w="12192000" h="2563495">
                <a:moveTo>
                  <a:pt x="0" y="2563367"/>
                </a:moveTo>
                <a:lnTo>
                  <a:pt x="12192000" y="2563367"/>
                </a:lnTo>
                <a:lnTo>
                  <a:pt x="12192000" y="0"/>
                </a:lnTo>
                <a:lnTo>
                  <a:pt x="0" y="0"/>
                </a:lnTo>
                <a:lnTo>
                  <a:pt x="0" y="2563367"/>
                </a:lnTo>
                <a:close/>
              </a:path>
            </a:pathLst>
          </a:custGeom>
          <a:solidFill>
            <a:srgbClr val="3E3E3E"/>
          </a:solidFill>
        </p:spPr>
        <p:txBody>
          <a:bodyPr wrap="square" lIns="0" tIns="0" rIns="0" bIns="0" rtlCol="0"/>
          <a:lstStyle/>
          <a:p>
            <a:endParaRPr/>
          </a:p>
        </p:txBody>
      </p:sp>
      <p:sp>
        <p:nvSpPr>
          <p:cNvPr id="6" name="object 6"/>
          <p:cNvSpPr txBox="1"/>
          <p:nvPr/>
        </p:nvSpPr>
        <p:spPr>
          <a:xfrm>
            <a:off x="688340" y="4470908"/>
            <a:ext cx="7176134" cy="1988185"/>
          </a:xfrm>
          <a:prstGeom prst="rect">
            <a:avLst/>
          </a:prstGeom>
        </p:spPr>
        <p:txBody>
          <a:bodyPr vert="horz" wrap="square" lIns="0" tIns="60960" rIns="0" bIns="0" rtlCol="0">
            <a:spAutoFit/>
          </a:bodyPr>
          <a:lstStyle/>
          <a:p>
            <a:pPr marL="93345" marR="1029969" indent="-81280">
              <a:lnSpc>
                <a:spcPts val="3020"/>
              </a:lnSpc>
              <a:spcBef>
                <a:spcPts val="480"/>
              </a:spcBef>
            </a:pPr>
            <a:r>
              <a:rPr sz="2800" i="1" spc="-135" dirty="0">
                <a:solidFill>
                  <a:srgbClr val="FFFFFF"/>
                </a:solidFill>
                <a:latin typeface="Arial"/>
                <a:cs typeface="Arial"/>
              </a:rPr>
              <a:t>13:00</a:t>
            </a:r>
            <a:r>
              <a:rPr sz="2800" spc="-135" dirty="0">
                <a:solidFill>
                  <a:srgbClr val="FFFFFF"/>
                </a:solidFill>
                <a:latin typeface="Arial"/>
                <a:cs typeface="Arial"/>
              </a:rPr>
              <a:t> </a:t>
            </a:r>
            <a:r>
              <a:rPr sz="2800" spc="-165" dirty="0" smtClean="0">
                <a:solidFill>
                  <a:srgbClr val="FFFFFF"/>
                </a:solidFill>
                <a:latin typeface="Arial"/>
                <a:cs typeface="Arial"/>
              </a:rPr>
              <a:t> </a:t>
            </a:r>
            <a:r>
              <a:rPr lang="el-GR" sz="2800" spc="-165" dirty="0" smtClean="0">
                <a:solidFill>
                  <a:srgbClr val="FFFFFF"/>
                </a:solidFill>
                <a:latin typeface="Arial"/>
                <a:cs typeface="Arial"/>
              </a:rPr>
              <a:t>  </a:t>
            </a:r>
            <a:r>
              <a:rPr sz="2800" spc="-185" dirty="0" smtClean="0">
                <a:solidFill>
                  <a:srgbClr val="FFFFFF"/>
                </a:solidFill>
                <a:latin typeface="Arial"/>
                <a:cs typeface="Arial"/>
              </a:rPr>
              <a:t>Lunch </a:t>
            </a:r>
            <a:r>
              <a:rPr sz="2800" spc="-65" dirty="0">
                <a:solidFill>
                  <a:srgbClr val="FFFFFF"/>
                </a:solidFill>
                <a:latin typeface="Arial"/>
                <a:cs typeface="Arial"/>
              </a:rPr>
              <a:t>at </a:t>
            </a:r>
            <a:r>
              <a:rPr sz="2800" spc="-120" dirty="0">
                <a:solidFill>
                  <a:srgbClr val="FFFFFF"/>
                </a:solidFill>
                <a:latin typeface="Arial"/>
                <a:cs typeface="Arial"/>
              </a:rPr>
              <a:t>local </a:t>
            </a:r>
            <a:r>
              <a:rPr sz="2800" spc="-110" dirty="0">
                <a:solidFill>
                  <a:srgbClr val="FFFFFF"/>
                </a:solidFill>
                <a:latin typeface="Arial"/>
                <a:cs typeface="Arial"/>
              </a:rPr>
              <a:t>restaurant </a:t>
            </a:r>
            <a:r>
              <a:rPr sz="2800" spc="-80" dirty="0">
                <a:solidFill>
                  <a:srgbClr val="FFFFFF"/>
                </a:solidFill>
                <a:latin typeface="Arial"/>
                <a:cs typeface="Arial"/>
              </a:rPr>
              <a:t>free</a:t>
            </a:r>
            <a:r>
              <a:rPr sz="2800" spc="-365" dirty="0">
                <a:solidFill>
                  <a:srgbClr val="FFFFFF"/>
                </a:solidFill>
                <a:latin typeface="Arial"/>
                <a:cs typeface="Arial"/>
              </a:rPr>
              <a:t> </a:t>
            </a:r>
            <a:r>
              <a:rPr sz="2800" spc="-45" dirty="0">
                <a:solidFill>
                  <a:srgbClr val="FFFFFF"/>
                </a:solidFill>
                <a:latin typeface="Arial"/>
                <a:cs typeface="Arial"/>
              </a:rPr>
              <a:t>time  </a:t>
            </a:r>
            <a:r>
              <a:rPr sz="2800" spc="-30" dirty="0">
                <a:solidFill>
                  <a:srgbClr val="FFFFFF"/>
                </a:solidFill>
                <a:latin typeface="Arial"/>
                <a:cs typeface="Arial"/>
              </a:rPr>
              <a:t>for </a:t>
            </a:r>
            <a:r>
              <a:rPr sz="2800" spc="-114" dirty="0">
                <a:solidFill>
                  <a:srgbClr val="FFFFFF"/>
                </a:solidFill>
                <a:latin typeface="Arial"/>
                <a:cs typeface="Arial"/>
              </a:rPr>
              <a:t>students </a:t>
            </a:r>
            <a:r>
              <a:rPr sz="2800" spc="-155" dirty="0">
                <a:solidFill>
                  <a:srgbClr val="FFFFFF"/>
                </a:solidFill>
                <a:latin typeface="Arial"/>
                <a:cs typeface="Arial"/>
              </a:rPr>
              <a:t>and</a:t>
            </a:r>
            <a:r>
              <a:rPr sz="2800" spc="-285" dirty="0">
                <a:solidFill>
                  <a:srgbClr val="FFFFFF"/>
                </a:solidFill>
                <a:latin typeface="Arial"/>
                <a:cs typeface="Arial"/>
              </a:rPr>
              <a:t> </a:t>
            </a:r>
            <a:r>
              <a:rPr sz="2800" spc="-150" dirty="0">
                <a:solidFill>
                  <a:srgbClr val="FFFFFF"/>
                </a:solidFill>
                <a:latin typeface="Arial"/>
                <a:cs typeface="Arial"/>
              </a:rPr>
              <a:t>teachers</a:t>
            </a:r>
            <a:endParaRPr sz="2800" dirty="0">
              <a:latin typeface="Arial"/>
              <a:cs typeface="Arial"/>
            </a:endParaRPr>
          </a:p>
          <a:p>
            <a:pPr marL="12700" marR="2901950">
              <a:lnSpc>
                <a:spcPts val="3020"/>
              </a:lnSpc>
              <a:spcBef>
                <a:spcPts val="5"/>
              </a:spcBef>
            </a:pPr>
            <a:r>
              <a:rPr sz="2800" i="1" spc="-135" dirty="0">
                <a:solidFill>
                  <a:srgbClr val="FFFFFF"/>
                </a:solidFill>
                <a:latin typeface="Arial"/>
                <a:cs typeface="Arial"/>
              </a:rPr>
              <a:t>18:00</a:t>
            </a:r>
            <a:r>
              <a:rPr sz="2800" spc="-135" dirty="0">
                <a:solidFill>
                  <a:srgbClr val="FFFFFF"/>
                </a:solidFill>
                <a:latin typeface="Arial"/>
                <a:cs typeface="Arial"/>
              </a:rPr>
              <a:t> </a:t>
            </a:r>
            <a:r>
              <a:rPr lang="el-GR" sz="2800" spc="-135" dirty="0" smtClean="0">
                <a:solidFill>
                  <a:srgbClr val="FFFFFF"/>
                </a:solidFill>
                <a:latin typeface="Arial"/>
                <a:cs typeface="Arial"/>
              </a:rPr>
              <a:t>  </a:t>
            </a:r>
            <a:r>
              <a:rPr sz="2800" spc="-110" dirty="0" smtClean="0">
                <a:solidFill>
                  <a:srgbClr val="FFFFFF"/>
                </a:solidFill>
                <a:latin typeface="Arial"/>
                <a:cs typeface="Arial"/>
              </a:rPr>
              <a:t>Departure </a:t>
            </a:r>
            <a:r>
              <a:rPr sz="2800" spc="-30" dirty="0">
                <a:solidFill>
                  <a:srgbClr val="FFFFFF"/>
                </a:solidFill>
                <a:latin typeface="Arial"/>
                <a:cs typeface="Arial"/>
              </a:rPr>
              <a:t>for</a:t>
            </a:r>
            <a:r>
              <a:rPr sz="2800" spc="-345" dirty="0">
                <a:solidFill>
                  <a:srgbClr val="FFFFFF"/>
                </a:solidFill>
                <a:latin typeface="Arial"/>
                <a:cs typeface="Arial"/>
              </a:rPr>
              <a:t> </a:t>
            </a:r>
            <a:r>
              <a:rPr sz="2800" spc="-155" dirty="0">
                <a:solidFill>
                  <a:srgbClr val="FFFFFF"/>
                </a:solidFill>
                <a:latin typeface="Arial"/>
                <a:cs typeface="Arial"/>
              </a:rPr>
              <a:t>Athens  </a:t>
            </a:r>
            <a:r>
              <a:rPr sz="2800" i="1" spc="-140" dirty="0">
                <a:solidFill>
                  <a:srgbClr val="FFFFFF"/>
                </a:solidFill>
                <a:latin typeface="Arial"/>
                <a:cs typeface="Arial"/>
              </a:rPr>
              <a:t>20:30 </a:t>
            </a:r>
            <a:r>
              <a:rPr lang="el-GR" sz="2800" spc="-165" dirty="0" smtClean="0">
                <a:solidFill>
                  <a:srgbClr val="FFFFFF"/>
                </a:solidFill>
                <a:latin typeface="Arial"/>
                <a:cs typeface="Arial"/>
              </a:rPr>
              <a:t> </a:t>
            </a:r>
            <a:r>
              <a:rPr lang="el-GR" sz="2800" spc="-165" dirty="0" smtClean="0">
                <a:solidFill>
                  <a:srgbClr val="FFFFFF"/>
                </a:solidFill>
                <a:latin typeface="Arial"/>
                <a:cs typeface="Arial"/>
              </a:rPr>
              <a:t> </a:t>
            </a:r>
            <a:r>
              <a:rPr sz="2800" spc="-285" dirty="0" smtClean="0">
                <a:solidFill>
                  <a:srgbClr val="FFFFFF"/>
                </a:solidFill>
                <a:latin typeface="Arial"/>
                <a:cs typeface="Arial"/>
              </a:rPr>
              <a:t> </a:t>
            </a:r>
            <a:r>
              <a:rPr sz="2800" spc="-105" dirty="0">
                <a:solidFill>
                  <a:srgbClr val="FFFFFF"/>
                </a:solidFill>
                <a:latin typeface="Arial"/>
                <a:cs typeface="Arial"/>
              </a:rPr>
              <a:t>Arrival</a:t>
            </a:r>
            <a:endParaRPr sz="2800" dirty="0">
              <a:latin typeface="Arial"/>
              <a:cs typeface="Arial"/>
            </a:endParaRPr>
          </a:p>
          <a:p>
            <a:pPr marL="12700">
              <a:lnSpc>
                <a:spcPts val="2985"/>
              </a:lnSpc>
            </a:pPr>
            <a:r>
              <a:rPr sz="2800" spc="-105" dirty="0">
                <a:solidFill>
                  <a:srgbClr val="FFFFFF"/>
                </a:solidFill>
                <a:latin typeface="Arial"/>
                <a:cs typeface="Arial"/>
              </a:rPr>
              <a:t>In </a:t>
            </a:r>
            <a:r>
              <a:rPr sz="2800" spc="-50" dirty="0">
                <a:solidFill>
                  <a:srgbClr val="FFFFFF"/>
                </a:solidFill>
                <a:latin typeface="Arial"/>
                <a:cs typeface="Arial"/>
              </a:rPr>
              <a:t>the </a:t>
            </a:r>
            <a:r>
              <a:rPr sz="2800" spc="-140" dirty="0">
                <a:solidFill>
                  <a:srgbClr val="FFFFFF"/>
                </a:solidFill>
                <a:latin typeface="Arial"/>
                <a:cs typeface="Arial"/>
              </a:rPr>
              <a:t>evening, </a:t>
            </a:r>
            <a:r>
              <a:rPr sz="2800" spc="-130" dirty="0">
                <a:solidFill>
                  <a:srgbClr val="FFFFFF"/>
                </a:solidFill>
                <a:latin typeface="Arial"/>
                <a:cs typeface="Arial"/>
              </a:rPr>
              <a:t>walk </a:t>
            </a:r>
            <a:r>
              <a:rPr sz="2800" spc="-120" dirty="0">
                <a:solidFill>
                  <a:srgbClr val="FFFFFF"/>
                </a:solidFill>
                <a:latin typeface="Arial"/>
                <a:cs typeface="Arial"/>
              </a:rPr>
              <a:t>around </a:t>
            </a:r>
            <a:r>
              <a:rPr sz="2800" spc="-40" dirty="0">
                <a:solidFill>
                  <a:srgbClr val="FFFFFF"/>
                </a:solidFill>
                <a:latin typeface="Arial"/>
                <a:cs typeface="Arial"/>
              </a:rPr>
              <a:t>town </a:t>
            </a:r>
            <a:r>
              <a:rPr sz="2800" spc="-155" dirty="0">
                <a:solidFill>
                  <a:srgbClr val="FFFFFF"/>
                </a:solidFill>
                <a:latin typeface="Arial"/>
                <a:cs typeface="Arial"/>
              </a:rPr>
              <a:t>and </a:t>
            </a:r>
            <a:r>
              <a:rPr sz="2800" spc="-50" dirty="0">
                <a:solidFill>
                  <a:srgbClr val="FFFFFF"/>
                </a:solidFill>
                <a:latin typeface="Arial"/>
                <a:cs typeface="Arial"/>
              </a:rPr>
              <a:t>the </a:t>
            </a:r>
            <a:r>
              <a:rPr sz="2800" spc="-250" dirty="0">
                <a:solidFill>
                  <a:srgbClr val="FFFFFF"/>
                </a:solidFill>
                <a:latin typeface="Arial"/>
                <a:cs typeface="Arial"/>
              </a:rPr>
              <a:t>sea</a:t>
            </a:r>
            <a:r>
              <a:rPr sz="2800" spc="-484" dirty="0">
                <a:solidFill>
                  <a:srgbClr val="FFFFFF"/>
                </a:solidFill>
                <a:latin typeface="Arial"/>
                <a:cs typeface="Arial"/>
              </a:rPr>
              <a:t> </a:t>
            </a:r>
            <a:r>
              <a:rPr sz="2800" spc="-155" dirty="0">
                <a:solidFill>
                  <a:srgbClr val="FFFFFF"/>
                </a:solidFill>
                <a:latin typeface="Arial"/>
                <a:cs typeface="Arial"/>
              </a:rPr>
              <a:t>side</a:t>
            </a:r>
            <a:endParaRPr sz="2800" dirty="0">
              <a:latin typeface="Arial"/>
              <a:cs typeface="Arial"/>
            </a:endParaRPr>
          </a:p>
        </p:txBody>
      </p:sp>
      <p:sp>
        <p:nvSpPr>
          <p:cNvPr id="7" name="object 7"/>
          <p:cNvSpPr/>
          <p:nvPr/>
        </p:nvSpPr>
        <p:spPr>
          <a:xfrm>
            <a:off x="0" y="0"/>
            <a:ext cx="4059935" cy="424281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090415" y="0"/>
            <a:ext cx="8101583" cy="4242816"/>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61" y="4192523"/>
            <a:ext cx="12192000" cy="102235"/>
          </a:xfrm>
          <a:custGeom>
            <a:avLst/>
            <a:gdLst/>
            <a:ahLst/>
            <a:cxnLst/>
            <a:rect l="l" t="t" r="r" b="b"/>
            <a:pathLst>
              <a:path w="12192000" h="102235">
                <a:moveTo>
                  <a:pt x="0" y="102107"/>
                </a:moveTo>
                <a:lnTo>
                  <a:pt x="12192000" y="102107"/>
                </a:lnTo>
                <a:lnTo>
                  <a:pt x="12192000" y="0"/>
                </a:lnTo>
                <a:lnTo>
                  <a:pt x="0" y="0"/>
                </a:lnTo>
                <a:lnTo>
                  <a:pt x="0" y="102107"/>
                </a:lnTo>
                <a:close/>
              </a:path>
            </a:pathLst>
          </a:custGeom>
          <a:solidFill>
            <a:srgbClr val="FFFFFF"/>
          </a:solidFill>
        </p:spPr>
        <p:txBody>
          <a:bodyPr wrap="square" lIns="0" tIns="0" rIns="0" bIns="0" rtlCol="0"/>
          <a:lstStyle/>
          <a:p>
            <a:endParaRPr/>
          </a:p>
        </p:txBody>
      </p:sp>
      <p:sp>
        <p:nvSpPr>
          <p:cNvPr id="10" name="object 10"/>
          <p:cNvSpPr/>
          <p:nvPr/>
        </p:nvSpPr>
        <p:spPr>
          <a:xfrm>
            <a:off x="4063746" y="761"/>
            <a:ext cx="0" cy="4243070"/>
          </a:xfrm>
          <a:custGeom>
            <a:avLst/>
            <a:gdLst/>
            <a:ahLst/>
            <a:cxnLst/>
            <a:rect l="l" t="t" r="r" b="b"/>
            <a:pathLst>
              <a:path h="4243070">
                <a:moveTo>
                  <a:pt x="0" y="0"/>
                </a:moveTo>
                <a:lnTo>
                  <a:pt x="0" y="4242816"/>
                </a:lnTo>
              </a:path>
            </a:pathLst>
          </a:custGeom>
          <a:ln w="102107">
            <a:solidFill>
              <a:srgbClr val="FFFFFF"/>
            </a:solidFill>
          </a:ln>
        </p:spPr>
        <p:txBody>
          <a:bodyPr wrap="square" lIns="0" tIns="0" rIns="0" bIns="0" rtlCol="0"/>
          <a:lstStyle/>
          <a:p>
            <a:endParaRPr/>
          </a:p>
        </p:txBody>
      </p:sp>
      <p:sp>
        <p:nvSpPr>
          <p:cNvPr id="11" name="object 11"/>
          <p:cNvSpPr/>
          <p:nvPr/>
        </p:nvSpPr>
        <p:spPr>
          <a:xfrm>
            <a:off x="8126730" y="761"/>
            <a:ext cx="0" cy="4243070"/>
          </a:xfrm>
          <a:custGeom>
            <a:avLst/>
            <a:gdLst/>
            <a:ahLst/>
            <a:cxnLst/>
            <a:rect l="l" t="t" r="r" b="b"/>
            <a:pathLst>
              <a:path h="4243070">
                <a:moveTo>
                  <a:pt x="0" y="0"/>
                </a:moveTo>
                <a:lnTo>
                  <a:pt x="0" y="4242816"/>
                </a:lnTo>
              </a:path>
            </a:pathLst>
          </a:custGeom>
          <a:ln w="102107">
            <a:solidFill>
              <a:srgbClr val="FFFFFF"/>
            </a:solidFill>
          </a:ln>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637531"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37532" y="0"/>
            <a:ext cx="7554595" cy="6858000"/>
          </a:xfrm>
          <a:custGeom>
            <a:avLst/>
            <a:gdLst/>
            <a:ahLst/>
            <a:cxnLst/>
            <a:rect l="l" t="t" r="r" b="b"/>
            <a:pathLst>
              <a:path w="7554595" h="6858000">
                <a:moveTo>
                  <a:pt x="0" y="6858000"/>
                </a:moveTo>
                <a:lnTo>
                  <a:pt x="7554467" y="6858000"/>
                </a:lnTo>
                <a:lnTo>
                  <a:pt x="7554467" y="0"/>
                </a:lnTo>
                <a:lnTo>
                  <a:pt x="0" y="0"/>
                </a:lnTo>
                <a:lnTo>
                  <a:pt x="0" y="6858000"/>
                </a:lnTo>
                <a:close/>
              </a:path>
            </a:pathLst>
          </a:custGeom>
          <a:solidFill>
            <a:srgbClr val="252525"/>
          </a:solidFill>
        </p:spPr>
        <p:txBody>
          <a:bodyPr wrap="square" lIns="0" tIns="0" rIns="0" bIns="0" rtlCol="0"/>
          <a:lstStyle/>
          <a:p>
            <a:endParaRPr/>
          </a:p>
        </p:txBody>
      </p:sp>
      <p:sp>
        <p:nvSpPr>
          <p:cNvPr id="4" name="object 4"/>
          <p:cNvSpPr txBox="1">
            <a:spLocks noGrp="1"/>
          </p:cNvSpPr>
          <p:nvPr>
            <p:ph type="title"/>
          </p:nvPr>
        </p:nvSpPr>
        <p:spPr>
          <a:xfrm>
            <a:off x="5356605" y="326847"/>
            <a:ext cx="5549265" cy="1590040"/>
          </a:xfrm>
          <a:prstGeom prst="rect">
            <a:avLst/>
          </a:prstGeom>
        </p:spPr>
        <p:txBody>
          <a:bodyPr vert="horz" wrap="square" lIns="0" tIns="12700" rIns="0" bIns="0" rtlCol="0">
            <a:spAutoFit/>
          </a:bodyPr>
          <a:lstStyle/>
          <a:p>
            <a:pPr marL="12700">
              <a:lnSpc>
                <a:spcPts val="6155"/>
              </a:lnSpc>
              <a:spcBef>
                <a:spcPts val="100"/>
              </a:spcBef>
            </a:pPr>
            <a:r>
              <a:rPr sz="5400" spc="-535" dirty="0"/>
              <a:t>Day</a:t>
            </a:r>
            <a:r>
              <a:rPr sz="5400" spc="-380" dirty="0"/>
              <a:t> </a:t>
            </a:r>
            <a:r>
              <a:rPr sz="5400" spc="-270" dirty="0"/>
              <a:t>5</a:t>
            </a:r>
            <a:endParaRPr sz="5400"/>
          </a:p>
          <a:p>
            <a:pPr marL="12700">
              <a:lnSpc>
                <a:spcPts val="6155"/>
              </a:lnSpc>
            </a:pPr>
            <a:r>
              <a:rPr sz="5400" spc="-420" dirty="0"/>
              <a:t>Thursday,</a:t>
            </a:r>
            <a:r>
              <a:rPr sz="5400" spc="-425" dirty="0"/>
              <a:t> </a:t>
            </a:r>
            <a:r>
              <a:rPr sz="5400" spc="-285" dirty="0"/>
              <a:t>5-10-2017</a:t>
            </a:r>
            <a:endParaRPr sz="5400"/>
          </a:p>
        </p:txBody>
      </p:sp>
      <p:sp>
        <p:nvSpPr>
          <p:cNvPr id="5" name="object 5"/>
          <p:cNvSpPr txBox="1"/>
          <p:nvPr/>
        </p:nvSpPr>
        <p:spPr>
          <a:xfrm>
            <a:off x="5257800" y="2209800"/>
            <a:ext cx="6176010" cy="4191000"/>
          </a:xfrm>
          <a:prstGeom prst="rect">
            <a:avLst/>
          </a:prstGeom>
        </p:spPr>
        <p:txBody>
          <a:bodyPr vert="horz" wrap="square" lIns="0" tIns="98425" rIns="0" bIns="0" rtlCol="0">
            <a:spAutoFit/>
          </a:bodyPr>
          <a:lstStyle/>
          <a:p>
            <a:pPr marL="12700">
              <a:lnSpc>
                <a:spcPct val="100000"/>
              </a:lnSpc>
              <a:spcBef>
                <a:spcPts val="775"/>
              </a:spcBef>
            </a:pPr>
            <a:r>
              <a:rPr sz="2800" b="1" spc="-204" dirty="0">
                <a:solidFill>
                  <a:srgbClr val="FFFFFF"/>
                </a:solidFill>
                <a:latin typeface="Trebuchet MS"/>
                <a:cs typeface="Trebuchet MS"/>
              </a:rPr>
              <a:t>First </a:t>
            </a:r>
            <a:r>
              <a:rPr sz="2800" b="1" spc="-155" dirty="0">
                <a:solidFill>
                  <a:srgbClr val="FFFFFF"/>
                </a:solidFill>
                <a:latin typeface="Trebuchet MS"/>
                <a:cs typeface="Trebuchet MS"/>
              </a:rPr>
              <a:t>day in</a:t>
            </a:r>
            <a:r>
              <a:rPr sz="2800" b="1" spc="-245" dirty="0">
                <a:solidFill>
                  <a:srgbClr val="FFFFFF"/>
                </a:solidFill>
                <a:latin typeface="Trebuchet MS"/>
                <a:cs typeface="Trebuchet MS"/>
              </a:rPr>
              <a:t> </a:t>
            </a:r>
            <a:r>
              <a:rPr sz="2800" b="1" spc="-150" dirty="0">
                <a:solidFill>
                  <a:srgbClr val="FFFFFF"/>
                </a:solidFill>
                <a:latin typeface="Trebuchet MS"/>
                <a:cs typeface="Trebuchet MS"/>
              </a:rPr>
              <a:t>Chios</a:t>
            </a:r>
            <a:endParaRPr sz="2800" dirty="0">
              <a:latin typeface="Trebuchet MS"/>
              <a:cs typeface="Trebuchet MS"/>
            </a:endParaRPr>
          </a:p>
          <a:p>
            <a:pPr marL="12700" marR="126364">
              <a:lnSpc>
                <a:spcPts val="3020"/>
              </a:lnSpc>
              <a:spcBef>
                <a:spcPts val="1060"/>
              </a:spcBef>
              <a:buFont typeface="Arial" pitchFamily="34" charset="0"/>
              <a:buChar char="•"/>
            </a:pPr>
            <a:r>
              <a:rPr lang="en-US" sz="2800" spc="-140" dirty="0" smtClean="0">
                <a:solidFill>
                  <a:srgbClr val="FFFFFF"/>
                </a:solidFill>
                <a:latin typeface="Trebuchet MS"/>
                <a:cs typeface="Trebuchet MS"/>
              </a:rPr>
              <a:t>At 4 am the Erasmus team met at the school in order to depart for Athens </a:t>
            </a:r>
            <a:r>
              <a:rPr lang="en-US" sz="2800" spc="-140" dirty="0" smtClean="0">
                <a:solidFill>
                  <a:srgbClr val="FFFFFF"/>
                </a:solidFill>
                <a:latin typeface="Trebuchet MS"/>
                <a:cs typeface="Trebuchet MS"/>
              </a:rPr>
              <a:t>Airport</a:t>
            </a:r>
            <a:endParaRPr lang="el-GR" sz="2800" spc="-140" dirty="0" smtClean="0">
              <a:solidFill>
                <a:srgbClr val="FFFFFF"/>
              </a:solidFill>
              <a:latin typeface="Trebuchet MS"/>
              <a:cs typeface="Trebuchet MS"/>
            </a:endParaRPr>
          </a:p>
          <a:p>
            <a:pPr marL="12700" marR="126364">
              <a:lnSpc>
                <a:spcPts val="3020"/>
              </a:lnSpc>
              <a:spcBef>
                <a:spcPts val="1060"/>
              </a:spcBef>
              <a:buFont typeface="Arial" pitchFamily="34" charset="0"/>
              <a:buChar char="•"/>
            </a:pPr>
            <a:r>
              <a:rPr lang="en-US" sz="2800" spc="-140" dirty="0" smtClean="0">
                <a:solidFill>
                  <a:srgbClr val="FFFFFF"/>
                </a:solidFill>
                <a:latin typeface="Trebuchet MS"/>
                <a:cs typeface="Trebuchet MS"/>
              </a:rPr>
              <a:t> </a:t>
            </a:r>
            <a:r>
              <a:rPr lang="en-US" sz="2800" spc="-140" dirty="0" smtClean="0">
                <a:solidFill>
                  <a:srgbClr val="FFFFFF"/>
                </a:solidFill>
                <a:latin typeface="Trebuchet MS"/>
                <a:cs typeface="Trebuchet MS"/>
              </a:rPr>
              <a:t>5:30 am flight to </a:t>
            </a:r>
            <a:r>
              <a:rPr lang="en-US" sz="2800" spc="-140" dirty="0" smtClean="0">
                <a:solidFill>
                  <a:srgbClr val="FFFFFF"/>
                </a:solidFill>
                <a:latin typeface="Trebuchet MS"/>
                <a:cs typeface="Trebuchet MS"/>
              </a:rPr>
              <a:t>Chios</a:t>
            </a:r>
            <a:endParaRPr lang="el-GR" sz="2800" spc="-140" dirty="0" smtClean="0">
              <a:solidFill>
                <a:srgbClr val="FFFFFF"/>
              </a:solidFill>
              <a:latin typeface="Trebuchet MS"/>
              <a:cs typeface="Trebuchet MS"/>
            </a:endParaRPr>
          </a:p>
          <a:p>
            <a:pPr marL="12700" marR="126364">
              <a:lnSpc>
                <a:spcPts val="3020"/>
              </a:lnSpc>
              <a:spcBef>
                <a:spcPts val="1060"/>
              </a:spcBef>
              <a:buFont typeface="Arial" pitchFamily="34" charset="0"/>
              <a:buChar char="•"/>
            </a:pPr>
            <a:r>
              <a:rPr lang="en-US" sz="2800" spc="-140" dirty="0" smtClean="0">
                <a:solidFill>
                  <a:srgbClr val="FFFFFF"/>
                </a:solidFill>
                <a:latin typeface="Trebuchet MS"/>
                <a:cs typeface="Trebuchet MS"/>
              </a:rPr>
              <a:t>The </a:t>
            </a:r>
            <a:r>
              <a:rPr lang="en-US" sz="2800" spc="-140" dirty="0" smtClean="0">
                <a:solidFill>
                  <a:srgbClr val="FFFFFF"/>
                </a:solidFill>
                <a:latin typeface="Trebuchet MS"/>
                <a:cs typeface="Trebuchet MS"/>
              </a:rPr>
              <a:t>Erasmus students arrive at Chios and have breakfast near the airport, then settle at their hotel and prepare for the upcoming activities</a:t>
            </a:r>
            <a:endParaRPr sz="2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08397" y="3573779"/>
            <a:ext cx="7029450" cy="2842260"/>
          </a:xfrm>
          <a:custGeom>
            <a:avLst/>
            <a:gdLst/>
            <a:ahLst/>
            <a:cxnLst/>
            <a:rect l="l" t="t" r="r" b="b"/>
            <a:pathLst>
              <a:path w="7029450" h="2842260">
                <a:moveTo>
                  <a:pt x="0" y="2842260"/>
                </a:moveTo>
                <a:lnTo>
                  <a:pt x="7029450" y="2842260"/>
                </a:lnTo>
                <a:lnTo>
                  <a:pt x="7029450" y="0"/>
                </a:lnTo>
                <a:lnTo>
                  <a:pt x="0" y="0"/>
                </a:lnTo>
                <a:lnTo>
                  <a:pt x="0" y="2842260"/>
                </a:lnTo>
                <a:close/>
              </a:path>
            </a:pathLst>
          </a:custGeom>
          <a:solidFill>
            <a:srgbClr val="404040"/>
          </a:solidFill>
        </p:spPr>
        <p:txBody>
          <a:bodyPr wrap="square" lIns="0" tIns="0" rIns="0" bIns="0" rtlCol="0"/>
          <a:lstStyle/>
          <a:p>
            <a:endParaRPr/>
          </a:p>
        </p:txBody>
      </p:sp>
      <p:sp>
        <p:nvSpPr>
          <p:cNvPr id="3" name="object 3"/>
          <p:cNvSpPr/>
          <p:nvPr/>
        </p:nvSpPr>
        <p:spPr>
          <a:xfrm>
            <a:off x="4645152" y="6530340"/>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4" name="object 4"/>
          <p:cNvSpPr/>
          <p:nvPr/>
        </p:nvSpPr>
        <p:spPr>
          <a:xfrm>
            <a:off x="4657788" y="3472179"/>
            <a:ext cx="0" cy="3045460"/>
          </a:xfrm>
          <a:custGeom>
            <a:avLst/>
            <a:gdLst/>
            <a:ahLst/>
            <a:cxnLst/>
            <a:rect l="l" t="t" r="r" b="b"/>
            <a:pathLst>
              <a:path h="3045459">
                <a:moveTo>
                  <a:pt x="0" y="0"/>
                </a:moveTo>
                <a:lnTo>
                  <a:pt x="0" y="3045460"/>
                </a:lnTo>
              </a:path>
            </a:pathLst>
          </a:custGeom>
          <a:ln w="25273">
            <a:solidFill>
              <a:srgbClr val="404040"/>
            </a:solidFill>
          </a:ln>
        </p:spPr>
        <p:txBody>
          <a:bodyPr wrap="square" lIns="0" tIns="0" rIns="0" bIns="0" rtlCol="0"/>
          <a:lstStyle/>
          <a:p>
            <a:endParaRPr/>
          </a:p>
        </p:txBody>
      </p:sp>
      <p:sp>
        <p:nvSpPr>
          <p:cNvPr id="5" name="object 5"/>
          <p:cNvSpPr/>
          <p:nvPr/>
        </p:nvSpPr>
        <p:spPr>
          <a:xfrm>
            <a:off x="4645152" y="3459479"/>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6" name="object 6"/>
          <p:cNvSpPr/>
          <p:nvPr/>
        </p:nvSpPr>
        <p:spPr>
          <a:xfrm>
            <a:off x="11851703" y="3472560"/>
            <a:ext cx="0" cy="3044825"/>
          </a:xfrm>
          <a:custGeom>
            <a:avLst/>
            <a:gdLst/>
            <a:ahLst/>
            <a:cxnLst/>
            <a:rect l="l" t="t" r="r" b="b"/>
            <a:pathLst>
              <a:path h="3044825">
                <a:moveTo>
                  <a:pt x="0" y="0"/>
                </a:moveTo>
                <a:lnTo>
                  <a:pt x="0" y="3044672"/>
                </a:lnTo>
              </a:path>
            </a:pathLst>
          </a:custGeom>
          <a:ln w="25273">
            <a:solidFill>
              <a:srgbClr val="404040"/>
            </a:solidFill>
          </a:ln>
        </p:spPr>
        <p:txBody>
          <a:bodyPr wrap="square" lIns="0" tIns="0" rIns="0" bIns="0" rtlCol="0"/>
          <a:lstStyle/>
          <a:p>
            <a:endParaRPr/>
          </a:p>
        </p:txBody>
      </p:sp>
      <p:sp>
        <p:nvSpPr>
          <p:cNvPr id="7" name="object 7"/>
          <p:cNvSpPr/>
          <p:nvPr/>
        </p:nvSpPr>
        <p:spPr>
          <a:xfrm>
            <a:off x="4695697" y="6454140"/>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8" name="object 8"/>
          <p:cNvSpPr/>
          <p:nvPr/>
        </p:nvSpPr>
        <p:spPr>
          <a:xfrm>
            <a:off x="4733671"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9" name="object 9"/>
          <p:cNvSpPr/>
          <p:nvPr/>
        </p:nvSpPr>
        <p:spPr>
          <a:xfrm>
            <a:off x="4695697" y="3535679"/>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10" name="object 10"/>
          <p:cNvSpPr/>
          <p:nvPr/>
        </p:nvSpPr>
        <p:spPr>
          <a:xfrm>
            <a:off x="11775820"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11" name="object 11"/>
          <p:cNvSpPr txBox="1"/>
          <p:nvPr/>
        </p:nvSpPr>
        <p:spPr>
          <a:xfrm>
            <a:off x="5101209" y="3793363"/>
            <a:ext cx="6078855" cy="1476375"/>
          </a:xfrm>
          <a:prstGeom prst="rect">
            <a:avLst/>
          </a:prstGeom>
        </p:spPr>
        <p:txBody>
          <a:bodyPr vert="horz" wrap="square" lIns="0" tIns="63500" rIns="0" bIns="0" rtlCol="0">
            <a:spAutoFit/>
          </a:bodyPr>
          <a:lstStyle/>
          <a:p>
            <a:pPr marL="12700" marR="5080" algn="just">
              <a:lnSpc>
                <a:spcPct val="90000"/>
              </a:lnSpc>
              <a:spcBef>
                <a:spcPts val="500"/>
              </a:spcBef>
            </a:pPr>
            <a:r>
              <a:rPr sz="3400" spc="-265" dirty="0">
                <a:solidFill>
                  <a:srgbClr val="FFFFFF"/>
                </a:solidFill>
                <a:latin typeface="Arial"/>
                <a:cs typeface="Arial"/>
              </a:rPr>
              <a:t>The </a:t>
            </a:r>
            <a:r>
              <a:rPr sz="3400" spc="-229" dirty="0">
                <a:solidFill>
                  <a:srgbClr val="FFFFFF"/>
                </a:solidFill>
                <a:latin typeface="Arial"/>
                <a:cs typeface="Arial"/>
              </a:rPr>
              <a:t>erasmus </a:t>
            </a:r>
            <a:r>
              <a:rPr sz="3400" spc="-135" dirty="0">
                <a:solidFill>
                  <a:srgbClr val="FFFFFF"/>
                </a:solidFill>
                <a:latin typeface="Arial"/>
                <a:cs typeface="Arial"/>
              </a:rPr>
              <a:t>team </a:t>
            </a:r>
            <a:r>
              <a:rPr sz="3400" spc="-75" dirty="0">
                <a:solidFill>
                  <a:srgbClr val="FFFFFF"/>
                </a:solidFill>
                <a:latin typeface="Arial"/>
                <a:cs typeface="Arial"/>
              </a:rPr>
              <a:t>then </a:t>
            </a:r>
            <a:r>
              <a:rPr sz="3400" spc="-120" dirty="0">
                <a:solidFill>
                  <a:srgbClr val="FFFFFF"/>
                </a:solidFill>
                <a:latin typeface="Arial"/>
                <a:cs typeface="Arial"/>
              </a:rPr>
              <a:t>visited </a:t>
            </a:r>
            <a:r>
              <a:rPr sz="3400" spc="-60" dirty="0">
                <a:solidFill>
                  <a:srgbClr val="FFFFFF"/>
                </a:solidFill>
                <a:latin typeface="Arial"/>
                <a:cs typeface="Arial"/>
              </a:rPr>
              <a:t>the  </a:t>
            </a:r>
            <a:r>
              <a:rPr sz="3400" spc="-275" dirty="0">
                <a:solidFill>
                  <a:srgbClr val="FFFFFF"/>
                </a:solidFill>
                <a:latin typeface="Arial"/>
                <a:cs typeface="Arial"/>
              </a:rPr>
              <a:t>Town </a:t>
            </a:r>
            <a:r>
              <a:rPr sz="3400" spc="-175" dirty="0">
                <a:solidFill>
                  <a:srgbClr val="FFFFFF"/>
                </a:solidFill>
                <a:latin typeface="Arial"/>
                <a:cs typeface="Arial"/>
              </a:rPr>
              <a:t>Hall </a:t>
            </a:r>
            <a:r>
              <a:rPr sz="3400" spc="-114" dirty="0">
                <a:solidFill>
                  <a:srgbClr val="FFFFFF"/>
                </a:solidFill>
                <a:latin typeface="Arial"/>
                <a:cs typeface="Arial"/>
              </a:rPr>
              <a:t>, </a:t>
            </a:r>
            <a:r>
              <a:rPr sz="3400" spc="-70" dirty="0">
                <a:solidFill>
                  <a:srgbClr val="FFFFFF"/>
                </a:solidFill>
                <a:latin typeface="Arial"/>
                <a:cs typeface="Arial"/>
              </a:rPr>
              <a:t>met </a:t>
            </a:r>
            <a:r>
              <a:rPr sz="3400" spc="-60" dirty="0">
                <a:solidFill>
                  <a:srgbClr val="FFFFFF"/>
                </a:solidFill>
                <a:latin typeface="Arial"/>
                <a:cs typeface="Arial"/>
              </a:rPr>
              <a:t>the </a:t>
            </a:r>
            <a:r>
              <a:rPr sz="3400" spc="-135" dirty="0">
                <a:solidFill>
                  <a:srgbClr val="FFFFFF"/>
                </a:solidFill>
                <a:latin typeface="Arial"/>
                <a:cs typeface="Arial"/>
              </a:rPr>
              <a:t>Mayor </a:t>
            </a:r>
            <a:r>
              <a:rPr sz="3400" spc="-185" dirty="0">
                <a:solidFill>
                  <a:srgbClr val="FFFFFF"/>
                </a:solidFill>
                <a:latin typeface="Arial"/>
                <a:cs typeface="Arial"/>
              </a:rPr>
              <a:t>and</a:t>
            </a:r>
            <a:r>
              <a:rPr sz="3400" spc="-490" dirty="0">
                <a:solidFill>
                  <a:srgbClr val="FFFFFF"/>
                </a:solidFill>
                <a:latin typeface="Arial"/>
                <a:cs typeface="Arial"/>
              </a:rPr>
              <a:t> </a:t>
            </a:r>
            <a:r>
              <a:rPr sz="3400" spc="-190" dirty="0">
                <a:solidFill>
                  <a:srgbClr val="FFFFFF"/>
                </a:solidFill>
                <a:latin typeface="Arial"/>
                <a:cs typeface="Arial"/>
              </a:rPr>
              <a:t>had  </a:t>
            </a:r>
            <a:r>
              <a:rPr sz="3400" spc="-210" dirty="0">
                <a:solidFill>
                  <a:srgbClr val="FFFFFF"/>
                </a:solidFill>
                <a:latin typeface="Arial"/>
                <a:cs typeface="Arial"/>
              </a:rPr>
              <a:t>an </a:t>
            </a:r>
            <a:r>
              <a:rPr sz="3400" spc="-80" dirty="0">
                <a:solidFill>
                  <a:srgbClr val="FFFFFF"/>
                </a:solidFill>
                <a:latin typeface="Arial"/>
                <a:cs typeface="Arial"/>
              </a:rPr>
              <a:t>interview </a:t>
            </a:r>
            <a:r>
              <a:rPr sz="3400" spc="-130" dirty="0">
                <a:solidFill>
                  <a:srgbClr val="FFFFFF"/>
                </a:solidFill>
                <a:latin typeface="Arial"/>
                <a:cs typeface="Arial"/>
              </a:rPr>
              <a:t>on</a:t>
            </a:r>
            <a:r>
              <a:rPr sz="3400" spc="-280" dirty="0">
                <a:solidFill>
                  <a:srgbClr val="FFFFFF"/>
                </a:solidFill>
                <a:latin typeface="Arial"/>
                <a:cs typeface="Arial"/>
              </a:rPr>
              <a:t> </a:t>
            </a:r>
            <a:r>
              <a:rPr sz="3400" spc="-580" dirty="0">
                <a:solidFill>
                  <a:srgbClr val="FFFFFF"/>
                </a:solidFill>
                <a:latin typeface="Arial"/>
                <a:cs typeface="Arial"/>
              </a:rPr>
              <a:t>REFRO</a:t>
            </a:r>
            <a:endParaRPr sz="3400" dirty="0">
              <a:latin typeface="Arial"/>
              <a:cs typeface="Arial"/>
            </a:endParaRPr>
          </a:p>
        </p:txBody>
      </p:sp>
      <p:sp>
        <p:nvSpPr>
          <p:cNvPr id="12" name="object 12"/>
          <p:cNvSpPr/>
          <p:nvPr/>
        </p:nvSpPr>
        <p:spPr>
          <a:xfrm>
            <a:off x="316991" y="298704"/>
            <a:ext cx="4160520" cy="3049524"/>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4654296" y="298704"/>
            <a:ext cx="7217664" cy="3008376"/>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139690" y="5444490"/>
            <a:ext cx="6400800" cy="0"/>
          </a:xfrm>
          <a:custGeom>
            <a:avLst/>
            <a:gdLst/>
            <a:ahLst/>
            <a:cxnLst/>
            <a:rect l="l" t="t" r="r" b="b"/>
            <a:pathLst>
              <a:path w="6400800">
                <a:moveTo>
                  <a:pt x="0" y="0"/>
                </a:moveTo>
                <a:lnTo>
                  <a:pt x="6400800" y="0"/>
                </a:lnTo>
              </a:path>
            </a:pathLst>
          </a:custGeom>
          <a:ln w="22860">
            <a:solidFill>
              <a:srgbClr val="D9D9D9"/>
            </a:solidFill>
          </a:ln>
        </p:spPr>
        <p:txBody>
          <a:bodyPr wrap="square" lIns="0" tIns="0" rIns="0" bIns="0" rtlCol="0"/>
          <a:lstStyle/>
          <a:p>
            <a:endParaRPr/>
          </a:p>
        </p:txBody>
      </p:sp>
      <p:sp>
        <p:nvSpPr>
          <p:cNvPr id="15" name="object 15"/>
          <p:cNvSpPr/>
          <p:nvPr/>
        </p:nvSpPr>
        <p:spPr>
          <a:xfrm>
            <a:off x="316991" y="3509733"/>
            <a:ext cx="4160520" cy="3026663"/>
          </a:xfrm>
          <a:prstGeom prst="rect">
            <a:avLst/>
          </a:prstGeom>
          <a:blipFill>
            <a:blip r:embed="rId4" cstate="print"/>
            <a:stretch>
              <a:fillRect/>
            </a:stretch>
          </a:blipFill>
        </p:spPr>
        <p:txBody>
          <a:bodyPr wrap="square" lIns="0" tIns="0" rIns="0" bIns="0" rtlCol="0"/>
          <a:lstStyle/>
          <a:p>
            <a:endParaRPr/>
          </a:p>
        </p:txBody>
      </p:sp>
      <p:sp>
        <p:nvSpPr>
          <p:cNvPr id="16" name="15 - TextBox"/>
          <p:cNvSpPr txBox="1"/>
          <p:nvPr/>
        </p:nvSpPr>
        <p:spPr>
          <a:xfrm>
            <a:off x="5105400" y="5410200"/>
            <a:ext cx="6553200" cy="1061829"/>
          </a:xfrm>
          <a:prstGeom prst="rect">
            <a:avLst/>
          </a:prstGeom>
          <a:noFill/>
        </p:spPr>
        <p:txBody>
          <a:bodyPr wrap="square" rtlCol="0">
            <a:spAutoFit/>
          </a:bodyPr>
          <a:lstStyle/>
          <a:p>
            <a:r>
              <a:rPr lang="en-US" sz="2100" dirty="0" smtClean="0">
                <a:solidFill>
                  <a:schemeClr val="bg1"/>
                </a:solidFill>
              </a:rPr>
              <a:t>After that, the Erasmus team went to the Mastic's Museum and then had lunch at </a:t>
            </a:r>
            <a:r>
              <a:rPr lang="en-US" sz="2100" dirty="0" err="1" smtClean="0">
                <a:solidFill>
                  <a:schemeClr val="bg1"/>
                </a:solidFill>
              </a:rPr>
              <a:t>Megas</a:t>
            </a:r>
            <a:r>
              <a:rPr lang="en-US" sz="2100" dirty="0" smtClean="0">
                <a:solidFill>
                  <a:schemeClr val="bg1"/>
                </a:solidFill>
              </a:rPr>
              <a:t> </a:t>
            </a:r>
            <a:r>
              <a:rPr lang="en-US" sz="2100" dirty="0" err="1" smtClean="0">
                <a:solidFill>
                  <a:schemeClr val="bg1"/>
                </a:solidFill>
              </a:rPr>
              <a:t>Limionas</a:t>
            </a:r>
            <a:r>
              <a:rPr lang="en-US" sz="2100" dirty="0" smtClean="0">
                <a:solidFill>
                  <a:schemeClr val="bg1"/>
                </a:solidFill>
              </a:rPr>
              <a:t> , ''</a:t>
            </a:r>
            <a:r>
              <a:rPr lang="en-US" sz="2100" dirty="0" err="1" smtClean="0">
                <a:solidFill>
                  <a:schemeClr val="bg1"/>
                </a:solidFill>
              </a:rPr>
              <a:t>Angyra</a:t>
            </a:r>
            <a:r>
              <a:rPr lang="en-US" sz="2100" dirty="0" smtClean="0">
                <a:solidFill>
                  <a:schemeClr val="bg1"/>
                </a:solidFill>
              </a:rPr>
              <a:t>'' Restaurant</a:t>
            </a:r>
            <a:endParaRPr lang="el-GR" sz="21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91639"/>
            <a:ext cx="7571740" cy="5166360"/>
          </a:xfrm>
          <a:custGeom>
            <a:avLst/>
            <a:gdLst/>
            <a:ahLst/>
            <a:cxnLst/>
            <a:rect l="l" t="t" r="r" b="b"/>
            <a:pathLst>
              <a:path w="7571740" h="5166359">
                <a:moveTo>
                  <a:pt x="7571232" y="0"/>
                </a:moveTo>
                <a:lnTo>
                  <a:pt x="0" y="0"/>
                </a:lnTo>
                <a:lnTo>
                  <a:pt x="0" y="5166359"/>
                </a:lnTo>
                <a:lnTo>
                  <a:pt x="5177409" y="5166359"/>
                </a:lnTo>
                <a:lnTo>
                  <a:pt x="7571232" y="0"/>
                </a:lnTo>
                <a:close/>
              </a:path>
            </a:pathLst>
          </a:custGeom>
          <a:solidFill>
            <a:srgbClr val="404040"/>
          </a:solidFill>
        </p:spPr>
        <p:txBody>
          <a:bodyPr wrap="square" lIns="0" tIns="0" rIns="0" bIns="0" rtlCol="0"/>
          <a:lstStyle/>
          <a:p>
            <a:endParaRPr/>
          </a:p>
        </p:txBody>
      </p:sp>
      <p:sp>
        <p:nvSpPr>
          <p:cNvPr id="3" name="object 3"/>
          <p:cNvSpPr/>
          <p:nvPr/>
        </p:nvSpPr>
        <p:spPr>
          <a:xfrm>
            <a:off x="6586728" y="1690116"/>
            <a:ext cx="5605272" cy="250240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916939" y="243916"/>
            <a:ext cx="10333355" cy="1416050"/>
          </a:xfrm>
          <a:prstGeom prst="rect">
            <a:avLst/>
          </a:prstGeom>
        </p:spPr>
        <p:txBody>
          <a:bodyPr vert="horz" wrap="square" lIns="0" tIns="95250" rIns="0" bIns="0" rtlCol="0">
            <a:spAutoFit/>
          </a:bodyPr>
          <a:lstStyle/>
          <a:p>
            <a:pPr marL="12700" marR="5080">
              <a:lnSpc>
                <a:spcPts val="5190"/>
              </a:lnSpc>
              <a:spcBef>
                <a:spcPts val="750"/>
              </a:spcBef>
            </a:pPr>
            <a:r>
              <a:rPr sz="4800" spc="-95" dirty="0">
                <a:solidFill>
                  <a:srgbClr val="000000"/>
                </a:solidFill>
              </a:rPr>
              <a:t>After </a:t>
            </a:r>
            <a:r>
              <a:rPr sz="4800" spc="-80" dirty="0">
                <a:solidFill>
                  <a:srgbClr val="000000"/>
                </a:solidFill>
              </a:rPr>
              <a:t>the </a:t>
            </a:r>
            <a:r>
              <a:rPr sz="4800" spc="-240" dirty="0">
                <a:solidFill>
                  <a:srgbClr val="000000"/>
                </a:solidFill>
              </a:rPr>
              <a:t>break </a:t>
            </a:r>
            <a:r>
              <a:rPr sz="4800" spc="-80" dirty="0">
                <a:solidFill>
                  <a:srgbClr val="000000"/>
                </a:solidFill>
              </a:rPr>
              <a:t>the </a:t>
            </a:r>
            <a:r>
              <a:rPr sz="4800" spc="-254" dirty="0">
                <a:solidFill>
                  <a:srgbClr val="000000"/>
                </a:solidFill>
              </a:rPr>
              <a:t>kids </a:t>
            </a:r>
            <a:r>
              <a:rPr sz="4800" spc="-110" dirty="0">
                <a:solidFill>
                  <a:srgbClr val="000000"/>
                </a:solidFill>
              </a:rPr>
              <a:t>went</a:t>
            </a:r>
            <a:r>
              <a:rPr sz="4800" spc="-715" dirty="0">
                <a:solidFill>
                  <a:srgbClr val="000000"/>
                </a:solidFill>
              </a:rPr>
              <a:t> </a:t>
            </a:r>
            <a:r>
              <a:rPr sz="4800" spc="-235" dirty="0">
                <a:solidFill>
                  <a:srgbClr val="000000"/>
                </a:solidFill>
              </a:rPr>
              <a:t>sightseeing..  </a:t>
            </a:r>
            <a:r>
              <a:rPr sz="4800" spc="-210" dirty="0">
                <a:solidFill>
                  <a:srgbClr val="000000"/>
                </a:solidFill>
              </a:rPr>
              <a:t>(Southern</a:t>
            </a:r>
            <a:r>
              <a:rPr sz="4800" spc="-245" dirty="0">
                <a:solidFill>
                  <a:srgbClr val="000000"/>
                </a:solidFill>
              </a:rPr>
              <a:t> </a:t>
            </a:r>
            <a:r>
              <a:rPr sz="4800" spc="-260" dirty="0">
                <a:solidFill>
                  <a:srgbClr val="000000"/>
                </a:solidFill>
              </a:rPr>
              <a:t>Island</a:t>
            </a:r>
            <a:r>
              <a:rPr sz="4800" i="1" spc="-260" dirty="0">
                <a:solidFill>
                  <a:srgbClr val="000000"/>
                </a:solidFill>
                <a:latin typeface="Trebuchet MS"/>
                <a:cs typeface="Trebuchet MS"/>
              </a:rPr>
              <a:t>)</a:t>
            </a:r>
            <a:endParaRPr sz="4800">
              <a:latin typeface="Trebuchet MS"/>
              <a:cs typeface="Trebuchet MS"/>
            </a:endParaRPr>
          </a:p>
        </p:txBody>
      </p:sp>
      <p:sp>
        <p:nvSpPr>
          <p:cNvPr id="5" name="object 5"/>
          <p:cNvSpPr/>
          <p:nvPr/>
        </p:nvSpPr>
        <p:spPr>
          <a:xfrm>
            <a:off x="4791455" y="4357115"/>
            <a:ext cx="4570476" cy="2500881"/>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916939" y="1897911"/>
            <a:ext cx="4333240" cy="3896995"/>
          </a:xfrm>
          <a:prstGeom prst="rect">
            <a:avLst/>
          </a:prstGeom>
        </p:spPr>
        <p:txBody>
          <a:bodyPr vert="horz" wrap="square" lIns="0" tIns="97790" rIns="0" bIns="0" rtlCol="0">
            <a:spAutoFit/>
          </a:bodyPr>
          <a:lstStyle/>
          <a:p>
            <a:pPr marL="299085" indent="-228600">
              <a:lnSpc>
                <a:spcPct val="100000"/>
              </a:lnSpc>
              <a:spcBef>
                <a:spcPts val="770"/>
              </a:spcBef>
              <a:buChar char="•"/>
              <a:tabLst>
                <a:tab pos="299720" algn="l"/>
              </a:tabLst>
            </a:pPr>
            <a:r>
              <a:rPr sz="2800" spc="-235" dirty="0">
                <a:solidFill>
                  <a:srgbClr val="FFFFFF"/>
                </a:solidFill>
                <a:latin typeface="Arial"/>
                <a:cs typeface="Arial"/>
              </a:rPr>
              <a:t>Kampos</a:t>
            </a:r>
            <a:endParaRPr sz="2800">
              <a:latin typeface="Arial"/>
              <a:cs typeface="Arial"/>
            </a:endParaRPr>
          </a:p>
          <a:p>
            <a:pPr marL="299085" indent="-228600">
              <a:lnSpc>
                <a:spcPct val="100000"/>
              </a:lnSpc>
              <a:spcBef>
                <a:spcPts val="670"/>
              </a:spcBef>
              <a:buChar char="•"/>
              <a:tabLst>
                <a:tab pos="299720" algn="l"/>
              </a:tabLst>
            </a:pPr>
            <a:r>
              <a:rPr sz="2800" spc="-130" dirty="0">
                <a:solidFill>
                  <a:srgbClr val="FFFFFF"/>
                </a:solidFill>
                <a:latin typeface="Arial"/>
                <a:cs typeface="Arial"/>
              </a:rPr>
              <a:t>Mesta </a:t>
            </a:r>
            <a:r>
              <a:rPr sz="2800" spc="-95" dirty="0">
                <a:solidFill>
                  <a:srgbClr val="FFFFFF"/>
                </a:solidFill>
                <a:latin typeface="Arial"/>
                <a:cs typeface="Arial"/>
              </a:rPr>
              <a:t>, </a:t>
            </a:r>
            <a:r>
              <a:rPr sz="2800" spc="-220" dirty="0">
                <a:solidFill>
                  <a:srgbClr val="FFFFFF"/>
                </a:solidFill>
                <a:latin typeface="Arial"/>
                <a:cs typeface="Arial"/>
              </a:rPr>
              <a:t>The </a:t>
            </a:r>
            <a:r>
              <a:rPr sz="2800" spc="-135" dirty="0">
                <a:solidFill>
                  <a:srgbClr val="FFFFFF"/>
                </a:solidFill>
                <a:latin typeface="Arial"/>
                <a:cs typeface="Arial"/>
              </a:rPr>
              <a:t>medieval</a:t>
            </a:r>
            <a:r>
              <a:rPr sz="2800" spc="-120" dirty="0">
                <a:solidFill>
                  <a:srgbClr val="FFFFFF"/>
                </a:solidFill>
                <a:latin typeface="Arial"/>
                <a:cs typeface="Arial"/>
              </a:rPr>
              <a:t> </a:t>
            </a:r>
            <a:r>
              <a:rPr sz="2800" spc="-130" dirty="0">
                <a:solidFill>
                  <a:srgbClr val="FFFFFF"/>
                </a:solidFill>
                <a:latin typeface="Arial"/>
                <a:cs typeface="Arial"/>
              </a:rPr>
              <a:t>village</a:t>
            </a:r>
            <a:endParaRPr sz="2800">
              <a:latin typeface="Arial"/>
              <a:cs typeface="Arial"/>
            </a:endParaRPr>
          </a:p>
          <a:p>
            <a:pPr marL="299085" indent="-228600">
              <a:lnSpc>
                <a:spcPct val="100000"/>
              </a:lnSpc>
              <a:spcBef>
                <a:spcPts val="660"/>
              </a:spcBef>
              <a:buChar char="•"/>
              <a:tabLst>
                <a:tab pos="299720" algn="l"/>
              </a:tabLst>
            </a:pPr>
            <a:r>
              <a:rPr sz="2800" spc="-180" dirty="0">
                <a:solidFill>
                  <a:srgbClr val="FFFFFF"/>
                </a:solidFill>
                <a:latin typeface="Arial"/>
                <a:cs typeface="Arial"/>
              </a:rPr>
              <a:t>Pyrgi</a:t>
            </a:r>
            <a:endParaRPr sz="2800">
              <a:latin typeface="Arial"/>
              <a:cs typeface="Arial"/>
            </a:endParaRPr>
          </a:p>
          <a:p>
            <a:pPr marL="299085" indent="-228600">
              <a:lnSpc>
                <a:spcPct val="100000"/>
              </a:lnSpc>
              <a:spcBef>
                <a:spcPts val="660"/>
              </a:spcBef>
              <a:buChar char="•"/>
              <a:tabLst>
                <a:tab pos="299720" algn="l"/>
              </a:tabLst>
            </a:pPr>
            <a:r>
              <a:rPr sz="2800" spc="-140" dirty="0">
                <a:solidFill>
                  <a:srgbClr val="FFFFFF"/>
                </a:solidFill>
                <a:latin typeface="Arial"/>
                <a:cs typeface="Arial"/>
              </a:rPr>
              <a:t>Mavra</a:t>
            </a:r>
            <a:r>
              <a:rPr sz="2800" spc="-145" dirty="0">
                <a:solidFill>
                  <a:srgbClr val="FFFFFF"/>
                </a:solidFill>
                <a:latin typeface="Arial"/>
                <a:cs typeface="Arial"/>
              </a:rPr>
              <a:t> </a:t>
            </a:r>
            <a:r>
              <a:rPr sz="2800" spc="-160" dirty="0">
                <a:solidFill>
                  <a:srgbClr val="FFFFFF"/>
                </a:solidFill>
                <a:latin typeface="Arial"/>
                <a:cs typeface="Arial"/>
              </a:rPr>
              <a:t>Volia</a:t>
            </a:r>
            <a:endParaRPr sz="2800">
              <a:latin typeface="Arial"/>
              <a:cs typeface="Arial"/>
            </a:endParaRPr>
          </a:p>
          <a:p>
            <a:pPr marL="299085" indent="-228600">
              <a:lnSpc>
                <a:spcPct val="100000"/>
              </a:lnSpc>
              <a:spcBef>
                <a:spcPts val="675"/>
              </a:spcBef>
              <a:buChar char="•"/>
              <a:tabLst>
                <a:tab pos="299720" algn="l"/>
              </a:tabLst>
            </a:pPr>
            <a:r>
              <a:rPr sz="2800" spc="-200" dirty="0">
                <a:solidFill>
                  <a:srgbClr val="FFFFFF"/>
                </a:solidFill>
                <a:latin typeface="Arial"/>
                <a:cs typeface="Arial"/>
              </a:rPr>
              <a:t>Agia</a:t>
            </a:r>
            <a:r>
              <a:rPr sz="2800" spc="-150" dirty="0">
                <a:solidFill>
                  <a:srgbClr val="FFFFFF"/>
                </a:solidFill>
                <a:latin typeface="Arial"/>
                <a:cs typeface="Arial"/>
              </a:rPr>
              <a:t> </a:t>
            </a:r>
            <a:r>
              <a:rPr sz="2800" spc="-135" dirty="0">
                <a:solidFill>
                  <a:srgbClr val="FFFFFF"/>
                </a:solidFill>
                <a:latin typeface="Arial"/>
                <a:cs typeface="Arial"/>
              </a:rPr>
              <a:t>Fotia</a:t>
            </a:r>
            <a:endParaRPr sz="2800">
              <a:latin typeface="Arial"/>
              <a:cs typeface="Arial"/>
            </a:endParaRPr>
          </a:p>
          <a:p>
            <a:pPr>
              <a:lnSpc>
                <a:spcPct val="100000"/>
              </a:lnSpc>
            </a:pPr>
            <a:endParaRPr sz="3200">
              <a:latin typeface="Times New Roman"/>
              <a:cs typeface="Times New Roman"/>
            </a:endParaRPr>
          </a:p>
          <a:p>
            <a:pPr>
              <a:lnSpc>
                <a:spcPct val="100000"/>
              </a:lnSpc>
              <a:spcBef>
                <a:spcPts val="30"/>
              </a:spcBef>
            </a:pPr>
            <a:endParaRPr sz="2850">
              <a:latin typeface="Times New Roman"/>
              <a:cs typeface="Times New Roman"/>
            </a:endParaRPr>
          </a:p>
          <a:p>
            <a:pPr marL="12700">
              <a:lnSpc>
                <a:spcPct val="100000"/>
              </a:lnSpc>
            </a:pPr>
            <a:r>
              <a:rPr sz="2800" spc="-175" dirty="0">
                <a:solidFill>
                  <a:srgbClr val="FFFFFF"/>
                </a:solidFill>
                <a:latin typeface="Arial"/>
                <a:cs typeface="Arial"/>
              </a:rPr>
              <a:t>And </a:t>
            </a:r>
            <a:r>
              <a:rPr sz="2800" spc="-50" dirty="0">
                <a:solidFill>
                  <a:srgbClr val="FFFFFF"/>
                </a:solidFill>
                <a:latin typeface="Arial"/>
                <a:cs typeface="Arial"/>
              </a:rPr>
              <a:t>the</a:t>
            </a:r>
            <a:r>
              <a:rPr sz="2800" spc="-114" dirty="0">
                <a:solidFill>
                  <a:srgbClr val="FFFFFF"/>
                </a:solidFill>
                <a:latin typeface="Arial"/>
                <a:cs typeface="Arial"/>
              </a:rPr>
              <a:t> </a:t>
            </a:r>
            <a:r>
              <a:rPr sz="2800" spc="-285" dirty="0">
                <a:solidFill>
                  <a:srgbClr val="FFFFFF"/>
                </a:solidFill>
                <a:latin typeface="Arial"/>
                <a:cs typeface="Arial"/>
              </a:rPr>
              <a:t>seaside…</a:t>
            </a:r>
            <a:endParaRPr sz="2800">
              <a:latin typeface="Arial"/>
              <a:cs typeface="Arial"/>
            </a:endParaRPr>
          </a:p>
        </p:txBody>
      </p:sp>
      <p:sp>
        <p:nvSpPr>
          <p:cNvPr id="7" name="object 7"/>
          <p:cNvSpPr/>
          <p:nvPr/>
        </p:nvSpPr>
        <p:spPr>
          <a:xfrm>
            <a:off x="7824216" y="4357115"/>
            <a:ext cx="4367783" cy="250088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E3E3E"/>
          </a:solidFill>
        </p:spPr>
        <p:txBody>
          <a:bodyPr wrap="square" lIns="0" tIns="0" rIns="0" bIns="0" rtlCol="0"/>
          <a:lstStyle/>
          <a:p>
            <a:endParaRPr/>
          </a:p>
        </p:txBody>
      </p:sp>
      <p:sp>
        <p:nvSpPr>
          <p:cNvPr id="3" name="object 3"/>
          <p:cNvSpPr txBox="1">
            <a:spLocks noGrp="1"/>
          </p:cNvSpPr>
          <p:nvPr>
            <p:ph type="title"/>
          </p:nvPr>
        </p:nvSpPr>
        <p:spPr>
          <a:xfrm>
            <a:off x="6737731" y="747217"/>
            <a:ext cx="4123054" cy="1301115"/>
          </a:xfrm>
          <a:prstGeom prst="rect">
            <a:avLst/>
          </a:prstGeom>
        </p:spPr>
        <p:txBody>
          <a:bodyPr vert="horz" wrap="square" lIns="0" tIns="13335" rIns="0" bIns="0" rtlCol="0">
            <a:spAutoFit/>
          </a:bodyPr>
          <a:lstStyle/>
          <a:p>
            <a:pPr marL="12700">
              <a:lnSpc>
                <a:spcPts val="5015"/>
              </a:lnSpc>
              <a:spcBef>
                <a:spcPts val="105"/>
              </a:spcBef>
            </a:pPr>
            <a:r>
              <a:rPr sz="4400" spc="-430" dirty="0"/>
              <a:t>Day</a:t>
            </a:r>
            <a:r>
              <a:rPr sz="4400" spc="-315" dirty="0"/>
              <a:t> </a:t>
            </a:r>
            <a:r>
              <a:rPr sz="4400" spc="-215" dirty="0"/>
              <a:t>1</a:t>
            </a:r>
            <a:endParaRPr sz="4400"/>
          </a:p>
          <a:p>
            <a:pPr marL="12700">
              <a:lnSpc>
                <a:spcPts val="5015"/>
              </a:lnSpc>
            </a:pPr>
            <a:r>
              <a:rPr sz="4400" spc="-415" dirty="0"/>
              <a:t>Sunday,</a:t>
            </a:r>
            <a:r>
              <a:rPr sz="4400" spc="-325" dirty="0"/>
              <a:t> </a:t>
            </a:r>
            <a:r>
              <a:rPr sz="4400" spc="-229" dirty="0"/>
              <a:t>1-10-2017</a:t>
            </a:r>
            <a:endParaRPr sz="4400"/>
          </a:p>
        </p:txBody>
      </p:sp>
      <p:sp>
        <p:nvSpPr>
          <p:cNvPr id="4" name="object 4"/>
          <p:cNvSpPr/>
          <p:nvPr/>
        </p:nvSpPr>
        <p:spPr>
          <a:xfrm>
            <a:off x="0" y="0"/>
            <a:ext cx="6172200" cy="6858000"/>
          </a:xfrm>
          <a:custGeom>
            <a:avLst/>
            <a:gdLst/>
            <a:ahLst/>
            <a:cxnLst/>
            <a:rect l="l" t="t" r="r" b="b"/>
            <a:pathLst>
              <a:path w="6172200" h="6858000">
                <a:moveTo>
                  <a:pt x="6103112" y="0"/>
                </a:moveTo>
                <a:lnTo>
                  <a:pt x="0" y="0"/>
                </a:lnTo>
                <a:lnTo>
                  <a:pt x="0" y="6857999"/>
                </a:lnTo>
                <a:lnTo>
                  <a:pt x="2764536" y="6857999"/>
                </a:lnTo>
                <a:lnTo>
                  <a:pt x="2896362" y="6782205"/>
                </a:lnTo>
                <a:lnTo>
                  <a:pt x="2977813" y="6731921"/>
                </a:lnTo>
                <a:lnTo>
                  <a:pt x="3058499" y="6680530"/>
                </a:lnTo>
                <a:lnTo>
                  <a:pt x="3098552" y="6654423"/>
                </a:lnTo>
                <a:lnTo>
                  <a:pt x="3138409" y="6628042"/>
                </a:lnTo>
                <a:lnTo>
                  <a:pt x="3178070" y="6601390"/>
                </a:lnTo>
                <a:lnTo>
                  <a:pt x="3217533" y="6574467"/>
                </a:lnTo>
                <a:lnTo>
                  <a:pt x="3256797" y="6547275"/>
                </a:lnTo>
                <a:lnTo>
                  <a:pt x="3295860" y="6519816"/>
                </a:lnTo>
                <a:lnTo>
                  <a:pt x="3334721" y="6492090"/>
                </a:lnTo>
                <a:lnTo>
                  <a:pt x="3373378" y="6464099"/>
                </a:lnTo>
                <a:lnTo>
                  <a:pt x="3411832" y="6435845"/>
                </a:lnTo>
                <a:lnTo>
                  <a:pt x="3450079" y="6407328"/>
                </a:lnTo>
                <a:lnTo>
                  <a:pt x="3488119" y="6378550"/>
                </a:lnTo>
                <a:lnTo>
                  <a:pt x="3525951" y="6349513"/>
                </a:lnTo>
                <a:lnTo>
                  <a:pt x="3563572" y="6320216"/>
                </a:lnTo>
                <a:lnTo>
                  <a:pt x="3600983" y="6290663"/>
                </a:lnTo>
                <a:lnTo>
                  <a:pt x="3638181" y="6260854"/>
                </a:lnTo>
                <a:lnTo>
                  <a:pt x="3675165" y="6230791"/>
                </a:lnTo>
                <a:lnTo>
                  <a:pt x="3711934" y="6200475"/>
                </a:lnTo>
                <a:lnTo>
                  <a:pt x="3748486" y="6169907"/>
                </a:lnTo>
                <a:lnTo>
                  <a:pt x="3784821" y="6139088"/>
                </a:lnTo>
                <a:lnTo>
                  <a:pt x="3820936" y="6108020"/>
                </a:lnTo>
                <a:lnTo>
                  <a:pt x="3856831" y="6076705"/>
                </a:lnTo>
                <a:lnTo>
                  <a:pt x="3892504" y="6045143"/>
                </a:lnTo>
                <a:lnTo>
                  <a:pt x="3927954" y="6013336"/>
                </a:lnTo>
                <a:lnTo>
                  <a:pt x="3963180" y="5981285"/>
                </a:lnTo>
                <a:lnTo>
                  <a:pt x="3998179" y="5948991"/>
                </a:lnTo>
                <a:lnTo>
                  <a:pt x="4032952" y="5916457"/>
                </a:lnTo>
                <a:lnTo>
                  <a:pt x="4067496" y="5883682"/>
                </a:lnTo>
                <a:lnTo>
                  <a:pt x="4101810" y="5850669"/>
                </a:lnTo>
                <a:lnTo>
                  <a:pt x="4135894" y="5817419"/>
                </a:lnTo>
                <a:lnTo>
                  <a:pt x="4169745" y="5783933"/>
                </a:lnTo>
                <a:lnTo>
                  <a:pt x="4203362" y="5750212"/>
                </a:lnTo>
                <a:lnTo>
                  <a:pt x="4236744" y="5716259"/>
                </a:lnTo>
                <a:lnTo>
                  <a:pt x="4269889" y="5682073"/>
                </a:lnTo>
                <a:lnTo>
                  <a:pt x="4302797" y="5647657"/>
                </a:lnTo>
                <a:lnTo>
                  <a:pt x="4335466" y="5613011"/>
                </a:lnTo>
                <a:lnTo>
                  <a:pt x="4367895" y="5578138"/>
                </a:lnTo>
                <a:lnTo>
                  <a:pt x="4400082" y="5543038"/>
                </a:lnTo>
                <a:lnTo>
                  <a:pt x="4432025" y="5507713"/>
                </a:lnTo>
                <a:lnTo>
                  <a:pt x="4463725" y="5472164"/>
                </a:lnTo>
                <a:lnTo>
                  <a:pt x="4495179" y="5436392"/>
                </a:lnTo>
                <a:lnTo>
                  <a:pt x="4526385" y="5400399"/>
                </a:lnTo>
                <a:lnTo>
                  <a:pt x="4557344" y="5364186"/>
                </a:lnTo>
                <a:lnTo>
                  <a:pt x="4588052" y="5327755"/>
                </a:lnTo>
                <a:lnTo>
                  <a:pt x="4618510" y="5291106"/>
                </a:lnTo>
                <a:lnTo>
                  <a:pt x="4648716" y="5254241"/>
                </a:lnTo>
                <a:lnTo>
                  <a:pt x="4678667" y="5217162"/>
                </a:lnTo>
                <a:lnTo>
                  <a:pt x="4708364" y="5179869"/>
                </a:lnTo>
                <a:lnTo>
                  <a:pt x="4737805" y="5142364"/>
                </a:lnTo>
                <a:lnTo>
                  <a:pt x="4766988" y="5104649"/>
                </a:lnTo>
                <a:lnTo>
                  <a:pt x="4795912" y="5066724"/>
                </a:lnTo>
                <a:lnTo>
                  <a:pt x="4824576" y="5028591"/>
                </a:lnTo>
                <a:lnTo>
                  <a:pt x="4852978" y="4990252"/>
                </a:lnTo>
                <a:lnTo>
                  <a:pt x="4881117" y="4951707"/>
                </a:lnTo>
                <a:lnTo>
                  <a:pt x="4908992" y="4912958"/>
                </a:lnTo>
                <a:lnTo>
                  <a:pt x="4936601" y="4874007"/>
                </a:lnTo>
                <a:lnTo>
                  <a:pt x="4963944" y="4834854"/>
                </a:lnTo>
                <a:lnTo>
                  <a:pt x="4991018" y="4795501"/>
                </a:lnTo>
                <a:lnTo>
                  <a:pt x="5017823" y="4755949"/>
                </a:lnTo>
                <a:lnTo>
                  <a:pt x="5044357" y="4716200"/>
                </a:lnTo>
                <a:lnTo>
                  <a:pt x="5070619" y="4676255"/>
                </a:lnTo>
                <a:lnTo>
                  <a:pt x="5096607" y="4636115"/>
                </a:lnTo>
                <a:lnTo>
                  <a:pt x="5122320" y="4595782"/>
                </a:lnTo>
                <a:lnTo>
                  <a:pt x="5147757" y="4555256"/>
                </a:lnTo>
                <a:lnTo>
                  <a:pt x="5172917" y="4514540"/>
                </a:lnTo>
                <a:lnTo>
                  <a:pt x="5197798" y="4473634"/>
                </a:lnTo>
                <a:lnTo>
                  <a:pt x="5222398" y="4432540"/>
                </a:lnTo>
                <a:lnTo>
                  <a:pt x="5246718" y="4391260"/>
                </a:lnTo>
                <a:lnTo>
                  <a:pt x="5270754" y="4349794"/>
                </a:lnTo>
                <a:lnTo>
                  <a:pt x="5294506" y="4308144"/>
                </a:lnTo>
                <a:lnTo>
                  <a:pt x="5317973" y="4266311"/>
                </a:lnTo>
                <a:lnTo>
                  <a:pt x="5341153" y="4224296"/>
                </a:lnTo>
                <a:lnTo>
                  <a:pt x="5364045" y="4182101"/>
                </a:lnTo>
                <a:lnTo>
                  <a:pt x="5386647" y="4139728"/>
                </a:lnTo>
                <a:lnTo>
                  <a:pt x="5408959" y="4097177"/>
                </a:lnTo>
                <a:lnTo>
                  <a:pt x="5430979" y="4054450"/>
                </a:lnTo>
                <a:lnTo>
                  <a:pt x="5452705" y="4011547"/>
                </a:lnTo>
                <a:lnTo>
                  <a:pt x="5474136" y="3968472"/>
                </a:lnTo>
                <a:lnTo>
                  <a:pt x="5495272" y="3925224"/>
                </a:lnTo>
                <a:lnTo>
                  <a:pt x="5516110" y="3881805"/>
                </a:lnTo>
                <a:lnTo>
                  <a:pt x="5536649" y="3838217"/>
                </a:lnTo>
                <a:lnTo>
                  <a:pt x="5556888" y="3794461"/>
                </a:lnTo>
                <a:lnTo>
                  <a:pt x="5576826" y="3750537"/>
                </a:lnTo>
                <a:lnTo>
                  <a:pt x="5596461" y="3706448"/>
                </a:lnTo>
                <a:lnTo>
                  <a:pt x="5615792" y="3662195"/>
                </a:lnTo>
                <a:lnTo>
                  <a:pt x="5634818" y="3617779"/>
                </a:lnTo>
                <a:lnTo>
                  <a:pt x="5653537" y="3573201"/>
                </a:lnTo>
                <a:lnTo>
                  <a:pt x="5671948" y="3528463"/>
                </a:lnTo>
                <a:lnTo>
                  <a:pt x="5690050" y="3483566"/>
                </a:lnTo>
                <a:lnTo>
                  <a:pt x="5707841" y="3438512"/>
                </a:lnTo>
                <a:lnTo>
                  <a:pt x="5725320" y="3393301"/>
                </a:lnTo>
                <a:lnTo>
                  <a:pt x="5742486" y="3347935"/>
                </a:lnTo>
                <a:lnTo>
                  <a:pt x="5759337" y="3302415"/>
                </a:lnTo>
                <a:lnTo>
                  <a:pt x="5775872" y="3256743"/>
                </a:lnTo>
                <a:lnTo>
                  <a:pt x="5792090" y="3210921"/>
                </a:lnTo>
                <a:lnTo>
                  <a:pt x="5807990" y="3164948"/>
                </a:lnTo>
                <a:lnTo>
                  <a:pt x="5823569" y="3118827"/>
                </a:lnTo>
                <a:lnTo>
                  <a:pt x="5838827" y="3072560"/>
                </a:lnTo>
                <a:lnTo>
                  <a:pt x="5853763" y="3026146"/>
                </a:lnTo>
                <a:lnTo>
                  <a:pt x="5868374" y="2979588"/>
                </a:lnTo>
                <a:lnTo>
                  <a:pt x="5882661" y="2932887"/>
                </a:lnTo>
                <a:lnTo>
                  <a:pt x="5896621" y="2886045"/>
                </a:lnTo>
                <a:lnTo>
                  <a:pt x="5910253" y="2839062"/>
                </a:lnTo>
                <a:lnTo>
                  <a:pt x="5923555" y="2791940"/>
                </a:lnTo>
                <a:lnTo>
                  <a:pt x="5936528" y="2744680"/>
                </a:lnTo>
                <a:lnTo>
                  <a:pt x="5949168" y="2697284"/>
                </a:lnTo>
                <a:lnTo>
                  <a:pt x="5961475" y="2649752"/>
                </a:lnTo>
                <a:lnTo>
                  <a:pt x="5973448" y="2602087"/>
                </a:lnTo>
                <a:lnTo>
                  <a:pt x="5985085" y="2554290"/>
                </a:lnTo>
                <a:lnTo>
                  <a:pt x="5996384" y="2506361"/>
                </a:lnTo>
                <a:lnTo>
                  <a:pt x="6007345" y="2458303"/>
                </a:lnTo>
                <a:lnTo>
                  <a:pt x="6017967" y="2410116"/>
                </a:lnTo>
                <a:lnTo>
                  <a:pt x="6028247" y="2361802"/>
                </a:lnTo>
                <a:lnTo>
                  <a:pt x="6038184" y="2313363"/>
                </a:lnTo>
                <a:lnTo>
                  <a:pt x="6047778" y="2264799"/>
                </a:lnTo>
                <a:lnTo>
                  <a:pt x="6057027" y="2216111"/>
                </a:lnTo>
                <a:lnTo>
                  <a:pt x="6065929" y="2167302"/>
                </a:lnTo>
                <a:lnTo>
                  <a:pt x="6074484" y="2118373"/>
                </a:lnTo>
                <a:lnTo>
                  <a:pt x="6082689" y="2069324"/>
                </a:lnTo>
                <a:lnTo>
                  <a:pt x="6090544" y="2020157"/>
                </a:lnTo>
                <a:lnTo>
                  <a:pt x="6098047" y="1970874"/>
                </a:lnTo>
                <a:lnTo>
                  <a:pt x="6105197" y="1921476"/>
                </a:lnTo>
                <a:lnTo>
                  <a:pt x="6111993" y="1871964"/>
                </a:lnTo>
                <a:lnTo>
                  <a:pt x="6118433" y="1822339"/>
                </a:lnTo>
                <a:lnTo>
                  <a:pt x="6124516" y="1772603"/>
                </a:lnTo>
                <a:lnTo>
                  <a:pt x="6130240" y="1722757"/>
                </a:lnTo>
                <a:lnTo>
                  <a:pt x="6135605" y="1672803"/>
                </a:lnTo>
                <a:lnTo>
                  <a:pt x="6140609" y="1622741"/>
                </a:lnTo>
                <a:lnTo>
                  <a:pt x="6145250" y="1572574"/>
                </a:lnTo>
                <a:lnTo>
                  <a:pt x="6149528" y="1522302"/>
                </a:lnTo>
                <a:lnTo>
                  <a:pt x="6153441" y="1471927"/>
                </a:lnTo>
                <a:lnTo>
                  <a:pt x="6156987" y="1421449"/>
                </a:lnTo>
                <a:lnTo>
                  <a:pt x="6160166" y="1370872"/>
                </a:lnTo>
                <a:lnTo>
                  <a:pt x="6162975" y="1320194"/>
                </a:lnTo>
                <a:lnTo>
                  <a:pt x="6165415" y="1269419"/>
                </a:lnTo>
                <a:lnTo>
                  <a:pt x="6167483" y="1218548"/>
                </a:lnTo>
                <a:lnTo>
                  <a:pt x="6169177" y="1167581"/>
                </a:lnTo>
                <a:lnTo>
                  <a:pt x="6170498" y="1116520"/>
                </a:lnTo>
                <a:lnTo>
                  <a:pt x="6171443" y="1065366"/>
                </a:lnTo>
                <a:lnTo>
                  <a:pt x="6172010" y="1014121"/>
                </a:lnTo>
                <a:lnTo>
                  <a:pt x="6172200" y="962787"/>
                </a:lnTo>
                <a:lnTo>
                  <a:pt x="6172017" y="912510"/>
                </a:lnTo>
                <a:lnTo>
                  <a:pt x="6171471" y="862320"/>
                </a:lnTo>
                <a:lnTo>
                  <a:pt x="6170562" y="812217"/>
                </a:lnTo>
                <a:lnTo>
                  <a:pt x="6169291" y="762203"/>
                </a:lnTo>
                <a:lnTo>
                  <a:pt x="6167661" y="712277"/>
                </a:lnTo>
                <a:lnTo>
                  <a:pt x="6165672" y="662441"/>
                </a:lnTo>
                <a:lnTo>
                  <a:pt x="6163326" y="612695"/>
                </a:lnTo>
                <a:lnTo>
                  <a:pt x="6160624" y="563041"/>
                </a:lnTo>
                <a:lnTo>
                  <a:pt x="6157568" y="513479"/>
                </a:lnTo>
                <a:lnTo>
                  <a:pt x="6154159" y="464010"/>
                </a:lnTo>
                <a:lnTo>
                  <a:pt x="6150398" y="414635"/>
                </a:lnTo>
                <a:lnTo>
                  <a:pt x="6146288" y="365354"/>
                </a:lnTo>
                <a:lnTo>
                  <a:pt x="6141828" y="316169"/>
                </a:lnTo>
                <a:lnTo>
                  <a:pt x="6137021" y="267080"/>
                </a:lnTo>
                <a:lnTo>
                  <a:pt x="6103112" y="0"/>
                </a:lnTo>
                <a:close/>
              </a:path>
            </a:pathLst>
          </a:custGeom>
          <a:solidFill>
            <a:srgbClr val="FFFFFF">
              <a:alpha val="79998"/>
            </a:srgbClr>
          </a:solidFill>
        </p:spPr>
        <p:txBody>
          <a:bodyPr wrap="square" lIns="0" tIns="0" rIns="0" bIns="0" rtlCol="0"/>
          <a:lstStyle/>
          <a:p>
            <a:endParaRPr/>
          </a:p>
        </p:txBody>
      </p:sp>
      <p:sp>
        <p:nvSpPr>
          <p:cNvPr id="5" name="object 5"/>
          <p:cNvSpPr/>
          <p:nvPr/>
        </p:nvSpPr>
        <p:spPr>
          <a:xfrm>
            <a:off x="0" y="0"/>
            <a:ext cx="6024880" cy="6858000"/>
          </a:xfrm>
          <a:custGeom>
            <a:avLst/>
            <a:gdLst/>
            <a:ahLst/>
            <a:cxnLst/>
            <a:rect l="l" t="t" r="r" b="b"/>
            <a:pathLst>
              <a:path w="6024880" h="6858000">
                <a:moveTo>
                  <a:pt x="5954014" y="0"/>
                </a:moveTo>
                <a:lnTo>
                  <a:pt x="0" y="0"/>
                </a:lnTo>
                <a:lnTo>
                  <a:pt x="0" y="6857999"/>
                </a:lnTo>
                <a:lnTo>
                  <a:pt x="2437130" y="6857999"/>
                </a:lnTo>
                <a:lnTo>
                  <a:pt x="2550033" y="6800151"/>
                </a:lnTo>
                <a:lnTo>
                  <a:pt x="2634130" y="6753675"/>
                </a:lnTo>
                <a:lnTo>
                  <a:pt x="2717478" y="6706024"/>
                </a:lnTo>
                <a:lnTo>
                  <a:pt x="2800065" y="6657209"/>
                </a:lnTo>
                <a:lnTo>
                  <a:pt x="2881880" y="6607241"/>
                </a:lnTo>
                <a:lnTo>
                  <a:pt x="2922495" y="6581828"/>
                </a:lnTo>
                <a:lnTo>
                  <a:pt x="2962913" y="6556131"/>
                </a:lnTo>
                <a:lnTo>
                  <a:pt x="3003132" y="6530151"/>
                </a:lnTo>
                <a:lnTo>
                  <a:pt x="3043152" y="6503890"/>
                </a:lnTo>
                <a:lnTo>
                  <a:pt x="3082970" y="6477349"/>
                </a:lnTo>
                <a:lnTo>
                  <a:pt x="3122585" y="6450530"/>
                </a:lnTo>
                <a:lnTo>
                  <a:pt x="3161996" y="6423433"/>
                </a:lnTo>
                <a:lnTo>
                  <a:pt x="3201202" y="6396061"/>
                </a:lnTo>
                <a:lnTo>
                  <a:pt x="3240201" y="6368415"/>
                </a:lnTo>
                <a:lnTo>
                  <a:pt x="3278991" y="6340496"/>
                </a:lnTo>
                <a:lnTo>
                  <a:pt x="3317572" y="6312305"/>
                </a:lnTo>
                <a:lnTo>
                  <a:pt x="3355942" y="6283844"/>
                </a:lnTo>
                <a:lnTo>
                  <a:pt x="3394099" y="6255115"/>
                </a:lnTo>
                <a:lnTo>
                  <a:pt x="3432042" y="6226118"/>
                </a:lnTo>
                <a:lnTo>
                  <a:pt x="3469770" y="6196856"/>
                </a:lnTo>
                <a:lnTo>
                  <a:pt x="3507281" y="6167329"/>
                </a:lnTo>
                <a:lnTo>
                  <a:pt x="3544575" y="6137539"/>
                </a:lnTo>
                <a:lnTo>
                  <a:pt x="3581648" y="6107487"/>
                </a:lnTo>
                <a:lnTo>
                  <a:pt x="3618501" y="6077175"/>
                </a:lnTo>
                <a:lnTo>
                  <a:pt x="3655132" y="6046604"/>
                </a:lnTo>
                <a:lnTo>
                  <a:pt x="3691539" y="6015775"/>
                </a:lnTo>
                <a:lnTo>
                  <a:pt x="3727721" y="5984691"/>
                </a:lnTo>
                <a:lnTo>
                  <a:pt x="3763676" y="5953352"/>
                </a:lnTo>
                <a:lnTo>
                  <a:pt x="3799403" y="5921759"/>
                </a:lnTo>
                <a:lnTo>
                  <a:pt x="3834902" y="5889915"/>
                </a:lnTo>
                <a:lnTo>
                  <a:pt x="3870169" y="5857820"/>
                </a:lnTo>
                <a:lnTo>
                  <a:pt x="3905204" y="5825475"/>
                </a:lnTo>
                <a:lnTo>
                  <a:pt x="3940006" y="5792884"/>
                </a:lnTo>
                <a:lnTo>
                  <a:pt x="3974573" y="5760046"/>
                </a:lnTo>
                <a:lnTo>
                  <a:pt x="4008904" y="5726963"/>
                </a:lnTo>
                <a:lnTo>
                  <a:pt x="4042997" y="5693636"/>
                </a:lnTo>
                <a:lnTo>
                  <a:pt x="4076851" y="5660068"/>
                </a:lnTo>
                <a:lnTo>
                  <a:pt x="4110465" y="5626258"/>
                </a:lnTo>
                <a:lnTo>
                  <a:pt x="4143837" y="5592210"/>
                </a:lnTo>
                <a:lnTo>
                  <a:pt x="4176965" y="5557923"/>
                </a:lnTo>
                <a:lnTo>
                  <a:pt x="4209849" y="5523400"/>
                </a:lnTo>
                <a:lnTo>
                  <a:pt x="4242487" y="5488642"/>
                </a:lnTo>
                <a:lnTo>
                  <a:pt x="4274877" y="5453650"/>
                </a:lnTo>
                <a:lnTo>
                  <a:pt x="4307019" y="5418426"/>
                </a:lnTo>
                <a:lnTo>
                  <a:pt x="4338910" y="5382970"/>
                </a:lnTo>
                <a:lnTo>
                  <a:pt x="4370550" y="5347286"/>
                </a:lnTo>
                <a:lnTo>
                  <a:pt x="4401936" y="5311373"/>
                </a:lnTo>
                <a:lnTo>
                  <a:pt x="4433068" y="5275233"/>
                </a:lnTo>
                <a:lnTo>
                  <a:pt x="4463944" y="5238868"/>
                </a:lnTo>
                <a:lnTo>
                  <a:pt x="4494563" y="5202279"/>
                </a:lnTo>
                <a:lnTo>
                  <a:pt x="4524924" y="5165468"/>
                </a:lnTo>
                <a:lnTo>
                  <a:pt x="4555024" y="5128435"/>
                </a:lnTo>
                <a:lnTo>
                  <a:pt x="4584863" y="5091183"/>
                </a:lnTo>
                <a:lnTo>
                  <a:pt x="4614439" y="5053712"/>
                </a:lnTo>
                <a:lnTo>
                  <a:pt x="4643751" y="5016025"/>
                </a:lnTo>
                <a:lnTo>
                  <a:pt x="4672797" y="4978122"/>
                </a:lnTo>
                <a:lnTo>
                  <a:pt x="4701576" y="4940004"/>
                </a:lnTo>
                <a:lnTo>
                  <a:pt x="4730087" y="4901674"/>
                </a:lnTo>
                <a:lnTo>
                  <a:pt x="4758328" y="4863133"/>
                </a:lnTo>
                <a:lnTo>
                  <a:pt x="4786297" y="4824382"/>
                </a:lnTo>
                <a:lnTo>
                  <a:pt x="4813994" y="4785422"/>
                </a:lnTo>
                <a:lnTo>
                  <a:pt x="4841417" y="4746254"/>
                </a:lnTo>
                <a:lnTo>
                  <a:pt x="4868565" y="4706882"/>
                </a:lnTo>
                <a:lnTo>
                  <a:pt x="4895436" y="4667304"/>
                </a:lnTo>
                <a:lnTo>
                  <a:pt x="4922028" y="4627524"/>
                </a:lnTo>
                <a:lnTo>
                  <a:pt x="4948341" y="4587542"/>
                </a:lnTo>
                <a:lnTo>
                  <a:pt x="4974373" y="4547361"/>
                </a:lnTo>
                <a:lnTo>
                  <a:pt x="5000123" y="4506980"/>
                </a:lnTo>
                <a:lnTo>
                  <a:pt x="5025588" y="4466402"/>
                </a:lnTo>
                <a:lnTo>
                  <a:pt x="5050769" y="4425628"/>
                </a:lnTo>
                <a:lnTo>
                  <a:pt x="5075663" y="4384659"/>
                </a:lnTo>
                <a:lnTo>
                  <a:pt x="5100269" y="4343497"/>
                </a:lnTo>
                <a:lnTo>
                  <a:pt x="5124585" y="4302144"/>
                </a:lnTo>
                <a:lnTo>
                  <a:pt x="5148611" y="4260600"/>
                </a:lnTo>
                <a:lnTo>
                  <a:pt x="5172344" y="4218867"/>
                </a:lnTo>
                <a:lnTo>
                  <a:pt x="5195784" y="4176946"/>
                </a:lnTo>
                <a:lnTo>
                  <a:pt x="5218929" y="4134839"/>
                </a:lnTo>
                <a:lnTo>
                  <a:pt x="5241777" y="4092548"/>
                </a:lnTo>
                <a:lnTo>
                  <a:pt x="5264328" y="4050073"/>
                </a:lnTo>
                <a:lnTo>
                  <a:pt x="5286580" y="4007416"/>
                </a:lnTo>
                <a:lnTo>
                  <a:pt x="5308531" y="3964578"/>
                </a:lnTo>
                <a:lnTo>
                  <a:pt x="5330179" y="3921561"/>
                </a:lnTo>
                <a:lnTo>
                  <a:pt x="5351525" y="3878367"/>
                </a:lnTo>
                <a:lnTo>
                  <a:pt x="5372566" y="3834996"/>
                </a:lnTo>
                <a:lnTo>
                  <a:pt x="5393300" y="3791450"/>
                </a:lnTo>
                <a:lnTo>
                  <a:pt x="5413727" y="3747730"/>
                </a:lnTo>
                <a:lnTo>
                  <a:pt x="5433845" y="3703838"/>
                </a:lnTo>
                <a:lnTo>
                  <a:pt x="5453653" y="3659776"/>
                </a:lnTo>
                <a:lnTo>
                  <a:pt x="5473149" y="3615544"/>
                </a:lnTo>
                <a:lnTo>
                  <a:pt x="5492331" y="3571144"/>
                </a:lnTo>
                <a:lnTo>
                  <a:pt x="5511200" y="3526577"/>
                </a:lnTo>
                <a:lnTo>
                  <a:pt x="5529752" y="3481845"/>
                </a:lnTo>
                <a:lnTo>
                  <a:pt x="5547986" y="3436949"/>
                </a:lnTo>
                <a:lnTo>
                  <a:pt x="5565902" y="3391891"/>
                </a:lnTo>
                <a:lnTo>
                  <a:pt x="5583498" y="3346672"/>
                </a:lnTo>
                <a:lnTo>
                  <a:pt x="5600773" y="3301293"/>
                </a:lnTo>
                <a:lnTo>
                  <a:pt x="5617724" y="3255756"/>
                </a:lnTo>
                <a:lnTo>
                  <a:pt x="5634351" y="3210062"/>
                </a:lnTo>
                <a:lnTo>
                  <a:pt x="5650652" y="3164213"/>
                </a:lnTo>
                <a:lnTo>
                  <a:pt x="5666626" y="3118210"/>
                </a:lnTo>
                <a:lnTo>
                  <a:pt x="5682272" y="3072054"/>
                </a:lnTo>
                <a:lnTo>
                  <a:pt x="5697587" y="3025746"/>
                </a:lnTo>
                <a:lnTo>
                  <a:pt x="5712571" y="2979289"/>
                </a:lnTo>
                <a:lnTo>
                  <a:pt x="5727223" y="2932684"/>
                </a:lnTo>
                <a:lnTo>
                  <a:pt x="5741540" y="2885931"/>
                </a:lnTo>
                <a:lnTo>
                  <a:pt x="5755522" y="2839033"/>
                </a:lnTo>
                <a:lnTo>
                  <a:pt x="5769166" y="2791990"/>
                </a:lnTo>
                <a:lnTo>
                  <a:pt x="5782473" y="2744805"/>
                </a:lnTo>
                <a:lnTo>
                  <a:pt x="5795440" y="2697478"/>
                </a:lnTo>
                <a:lnTo>
                  <a:pt x="5808065" y="2650012"/>
                </a:lnTo>
                <a:lnTo>
                  <a:pt x="5820348" y="2602406"/>
                </a:lnTo>
                <a:lnTo>
                  <a:pt x="5832287" y="2554663"/>
                </a:lnTo>
                <a:lnTo>
                  <a:pt x="5843881" y="2506785"/>
                </a:lnTo>
                <a:lnTo>
                  <a:pt x="5855128" y="2458772"/>
                </a:lnTo>
                <a:lnTo>
                  <a:pt x="5866027" y="2410625"/>
                </a:lnTo>
                <a:lnTo>
                  <a:pt x="5876576" y="2362348"/>
                </a:lnTo>
                <a:lnTo>
                  <a:pt x="5886775" y="2313939"/>
                </a:lnTo>
                <a:lnTo>
                  <a:pt x="5896621" y="2265403"/>
                </a:lnTo>
                <a:lnTo>
                  <a:pt x="5906113" y="2216738"/>
                </a:lnTo>
                <a:lnTo>
                  <a:pt x="5915250" y="2167948"/>
                </a:lnTo>
                <a:lnTo>
                  <a:pt x="5924031" y="2119032"/>
                </a:lnTo>
                <a:lnTo>
                  <a:pt x="5932454" y="2069994"/>
                </a:lnTo>
                <a:lnTo>
                  <a:pt x="5940517" y="2020833"/>
                </a:lnTo>
                <a:lnTo>
                  <a:pt x="5948220" y="1971553"/>
                </a:lnTo>
                <a:lnTo>
                  <a:pt x="5955561" y="1922153"/>
                </a:lnTo>
                <a:lnTo>
                  <a:pt x="5962538" y="1872635"/>
                </a:lnTo>
                <a:lnTo>
                  <a:pt x="5969150" y="1823001"/>
                </a:lnTo>
                <a:lnTo>
                  <a:pt x="5975396" y="1773252"/>
                </a:lnTo>
                <a:lnTo>
                  <a:pt x="5981274" y="1723390"/>
                </a:lnTo>
                <a:lnTo>
                  <a:pt x="5986783" y="1673416"/>
                </a:lnTo>
                <a:lnTo>
                  <a:pt x="5991922" y="1623330"/>
                </a:lnTo>
                <a:lnTo>
                  <a:pt x="5996689" y="1573136"/>
                </a:lnTo>
                <a:lnTo>
                  <a:pt x="6001082" y="1522834"/>
                </a:lnTo>
                <a:lnTo>
                  <a:pt x="6005101" y="1472425"/>
                </a:lnTo>
                <a:lnTo>
                  <a:pt x="6008743" y="1421911"/>
                </a:lnTo>
                <a:lnTo>
                  <a:pt x="6012009" y="1371293"/>
                </a:lnTo>
                <a:lnTo>
                  <a:pt x="6014895" y="1320573"/>
                </a:lnTo>
                <a:lnTo>
                  <a:pt x="6017401" y="1269753"/>
                </a:lnTo>
                <a:lnTo>
                  <a:pt x="6019525" y="1218832"/>
                </a:lnTo>
                <a:lnTo>
                  <a:pt x="6021266" y="1167814"/>
                </a:lnTo>
                <a:lnTo>
                  <a:pt x="6022623" y="1116698"/>
                </a:lnTo>
                <a:lnTo>
                  <a:pt x="6023593" y="1065488"/>
                </a:lnTo>
                <a:lnTo>
                  <a:pt x="6024177" y="1014183"/>
                </a:lnTo>
                <a:lnTo>
                  <a:pt x="6024372" y="962787"/>
                </a:lnTo>
                <a:lnTo>
                  <a:pt x="6024167" y="909963"/>
                </a:lnTo>
                <a:lnTo>
                  <a:pt x="6023553" y="857236"/>
                </a:lnTo>
                <a:lnTo>
                  <a:pt x="6022530" y="804607"/>
                </a:lnTo>
                <a:lnTo>
                  <a:pt x="6021100" y="752078"/>
                </a:lnTo>
                <a:lnTo>
                  <a:pt x="6019265" y="699651"/>
                </a:lnTo>
                <a:lnTo>
                  <a:pt x="6017024" y="647327"/>
                </a:lnTo>
                <a:lnTo>
                  <a:pt x="6014379" y="595108"/>
                </a:lnTo>
                <a:lnTo>
                  <a:pt x="6011331" y="542996"/>
                </a:lnTo>
                <a:lnTo>
                  <a:pt x="6007881" y="490992"/>
                </a:lnTo>
                <a:lnTo>
                  <a:pt x="6004030" y="439099"/>
                </a:lnTo>
                <a:lnTo>
                  <a:pt x="5999779" y="387318"/>
                </a:lnTo>
                <a:lnTo>
                  <a:pt x="5995129" y="335650"/>
                </a:lnTo>
                <a:lnTo>
                  <a:pt x="5990082" y="284099"/>
                </a:lnTo>
                <a:lnTo>
                  <a:pt x="5954014" y="0"/>
                </a:lnTo>
                <a:close/>
              </a:path>
            </a:pathLst>
          </a:custGeom>
          <a:solidFill>
            <a:srgbClr val="FFFFFF"/>
          </a:solidFill>
        </p:spPr>
        <p:txBody>
          <a:bodyPr wrap="square" lIns="0" tIns="0" rIns="0" bIns="0" rtlCol="0"/>
          <a:lstStyle/>
          <a:p>
            <a:endParaRPr/>
          </a:p>
        </p:txBody>
      </p:sp>
      <p:sp>
        <p:nvSpPr>
          <p:cNvPr id="6" name="object 6"/>
          <p:cNvSpPr/>
          <p:nvPr/>
        </p:nvSpPr>
        <p:spPr>
          <a:xfrm>
            <a:off x="364236" y="1069847"/>
            <a:ext cx="4105655" cy="3252216"/>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6737731" y="2113279"/>
            <a:ext cx="4784725" cy="4564070"/>
          </a:xfrm>
          <a:prstGeom prst="rect">
            <a:avLst/>
          </a:prstGeom>
        </p:spPr>
        <p:txBody>
          <a:bodyPr vert="horz" wrap="square" lIns="0" tIns="49530" rIns="0" bIns="0" rtlCol="0">
            <a:spAutoFit/>
          </a:bodyPr>
          <a:lstStyle/>
          <a:p>
            <a:pPr marL="12700" marR="5080">
              <a:lnSpc>
                <a:spcPts val="2380"/>
              </a:lnSpc>
              <a:spcBef>
                <a:spcPts val="390"/>
              </a:spcBef>
              <a:buFont typeface="Arial" pitchFamily="34" charset="0"/>
              <a:buChar char="•"/>
            </a:pPr>
            <a:r>
              <a:rPr lang="en-US" sz="2200" spc="-105" dirty="0" smtClean="0">
                <a:solidFill>
                  <a:srgbClr val="FFFFFF"/>
                </a:solidFill>
                <a:latin typeface="Arial"/>
                <a:cs typeface="Arial"/>
              </a:rPr>
              <a:t>11:20 The Netherlands. The Dutch arrive in Athens(reception: </a:t>
            </a:r>
            <a:r>
              <a:rPr lang="en-US" sz="2200" spc="-105" dirty="0" err="1" smtClean="0">
                <a:solidFill>
                  <a:srgbClr val="FFFFFF"/>
                </a:solidFill>
                <a:latin typeface="Arial"/>
                <a:cs typeface="Arial"/>
              </a:rPr>
              <a:t>Ntara</a:t>
            </a:r>
            <a:r>
              <a:rPr lang="en-US" sz="2200" spc="-105" dirty="0" smtClean="0">
                <a:solidFill>
                  <a:srgbClr val="FFFFFF"/>
                </a:solidFill>
                <a:latin typeface="Arial"/>
                <a:cs typeface="Arial"/>
              </a:rPr>
              <a:t> M. and the </a:t>
            </a:r>
            <a:r>
              <a:rPr lang="en-US" sz="2200" spc="-105" dirty="0" err="1" smtClean="0">
                <a:solidFill>
                  <a:srgbClr val="FFFFFF"/>
                </a:solidFill>
                <a:latin typeface="Arial"/>
                <a:cs typeface="Arial"/>
              </a:rPr>
              <a:t>hostingparents</a:t>
            </a:r>
            <a:r>
              <a:rPr lang="en-US" sz="2200" spc="-105" dirty="0" smtClean="0">
                <a:solidFill>
                  <a:srgbClr val="FFFFFF"/>
                </a:solidFill>
                <a:latin typeface="Arial"/>
                <a:cs typeface="Arial"/>
              </a:rPr>
              <a:t>).</a:t>
            </a:r>
            <a:endParaRPr lang="el-GR" sz="2200" spc="-105" dirty="0" smtClean="0">
              <a:solidFill>
                <a:srgbClr val="FFFFFF"/>
              </a:solidFill>
              <a:latin typeface="Arial"/>
              <a:cs typeface="Arial"/>
            </a:endParaRPr>
          </a:p>
          <a:p>
            <a:pPr marL="12700" marR="5080">
              <a:lnSpc>
                <a:spcPts val="2380"/>
              </a:lnSpc>
              <a:spcBef>
                <a:spcPts val="390"/>
              </a:spcBef>
              <a:buFont typeface="Arial" pitchFamily="34" charset="0"/>
              <a:buChar char="•"/>
            </a:pPr>
            <a:r>
              <a:rPr lang="en-US" sz="2200" spc="-105" dirty="0" smtClean="0">
                <a:solidFill>
                  <a:srgbClr val="FFFFFF"/>
                </a:solidFill>
                <a:latin typeface="Arial"/>
                <a:cs typeface="Arial"/>
              </a:rPr>
              <a:t>15:50  Denmark . The Danish team arrives in Athens(reception: </a:t>
            </a:r>
            <a:r>
              <a:rPr lang="en-US" sz="2200" spc="-105" dirty="0" err="1" smtClean="0">
                <a:solidFill>
                  <a:srgbClr val="FFFFFF"/>
                </a:solidFill>
                <a:latin typeface="Arial"/>
                <a:cs typeface="Arial"/>
              </a:rPr>
              <a:t>Dodou</a:t>
            </a:r>
            <a:r>
              <a:rPr lang="en-US" sz="2200" spc="-105" dirty="0" smtClean="0">
                <a:solidFill>
                  <a:srgbClr val="FFFFFF"/>
                </a:solidFill>
                <a:latin typeface="Arial"/>
                <a:cs typeface="Arial"/>
              </a:rPr>
              <a:t> M. and the </a:t>
            </a:r>
            <a:r>
              <a:rPr lang="en-US" sz="2200" spc="-105" dirty="0" err="1" smtClean="0">
                <a:solidFill>
                  <a:srgbClr val="FFFFFF"/>
                </a:solidFill>
                <a:latin typeface="Arial"/>
                <a:cs typeface="Arial"/>
              </a:rPr>
              <a:t>hostingparents</a:t>
            </a:r>
            <a:r>
              <a:rPr lang="en-US" sz="2200" spc="-105" dirty="0" smtClean="0">
                <a:solidFill>
                  <a:srgbClr val="FFFFFF"/>
                </a:solidFill>
                <a:latin typeface="Arial"/>
                <a:cs typeface="Arial"/>
              </a:rPr>
              <a:t>).</a:t>
            </a:r>
            <a:endParaRPr lang="el-GR" sz="2200" spc="-105" dirty="0" smtClean="0">
              <a:solidFill>
                <a:srgbClr val="FFFFFF"/>
              </a:solidFill>
              <a:latin typeface="Arial"/>
              <a:cs typeface="Arial"/>
            </a:endParaRPr>
          </a:p>
          <a:p>
            <a:pPr marL="12700" marR="5080">
              <a:lnSpc>
                <a:spcPts val="2380"/>
              </a:lnSpc>
              <a:spcBef>
                <a:spcPts val="390"/>
              </a:spcBef>
              <a:buFont typeface="Arial" pitchFamily="34" charset="0"/>
              <a:buChar char="•"/>
            </a:pPr>
            <a:r>
              <a:rPr lang="en-US" sz="2200" spc="-105" dirty="0" smtClean="0">
                <a:solidFill>
                  <a:srgbClr val="FFFFFF"/>
                </a:solidFill>
                <a:latin typeface="Arial"/>
                <a:cs typeface="Arial"/>
              </a:rPr>
              <a:t>18:00 Turkey. Turkish team arrives in Athens(reception: </a:t>
            </a:r>
            <a:r>
              <a:rPr lang="en-US" sz="2200" spc="-105" dirty="0" err="1" smtClean="0">
                <a:solidFill>
                  <a:srgbClr val="FFFFFF"/>
                </a:solidFill>
                <a:latin typeface="Arial"/>
                <a:cs typeface="Arial"/>
              </a:rPr>
              <a:t>Panopoulou</a:t>
            </a:r>
            <a:r>
              <a:rPr lang="en-US" sz="2200" spc="-105" dirty="0" smtClean="0">
                <a:solidFill>
                  <a:srgbClr val="FFFFFF"/>
                </a:solidFill>
                <a:latin typeface="Arial"/>
                <a:cs typeface="Arial"/>
              </a:rPr>
              <a:t> C and the </a:t>
            </a:r>
            <a:r>
              <a:rPr lang="en-US" sz="2200" spc="-105" dirty="0" err="1" smtClean="0">
                <a:solidFill>
                  <a:srgbClr val="FFFFFF"/>
                </a:solidFill>
                <a:latin typeface="Arial"/>
                <a:cs typeface="Arial"/>
              </a:rPr>
              <a:t>hostingparents</a:t>
            </a:r>
            <a:r>
              <a:rPr lang="en-US" sz="2200" spc="-105" dirty="0" smtClean="0">
                <a:solidFill>
                  <a:srgbClr val="FFFFFF"/>
                </a:solidFill>
                <a:latin typeface="Arial"/>
                <a:cs typeface="Arial"/>
              </a:rPr>
              <a:t>).</a:t>
            </a:r>
            <a:endParaRPr lang="el-GR" sz="2200" spc="-105" dirty="0" smtClean="0">
              <a:solidFill>
                <a:srgbClr val="FFFFFF"/>
              </a:solidFill>
              <a:latin typeface="Arial"/>
              <a:cs typeface="Arial"/>
            </a:endParaRPr>
          </a:p>
          <a:p>
            <a:pPr marL="12700" marR="5080">
              <a:lnSpc>
                <a:spcPts val="2380"/>
              </a:lnSpc>
              <a:spcBef>
                <a:spcPts val="390"/>
              </a:spcBef>
              <a:buFont typeface="Arial" pitchFamily="34" charset="0"/>
              <a:buChar char="•"/>
            </a:pPr>
            <a:r>
              <a:rPr lang="en-US" sz="2200" spc="-105" dirty="0" smtClean="0">
                <a:solidFill>
                  <a:srgbClr val="FFFFFF"/>
                </a:solidFill>
                <a:latin typeface="Arial"/>
                <a:cs typeface="Arial"/>
              </a:rPr>
              <a:t>19:30  Dinner near the seaside at the </a:t>
            </a:r>
            <a:r>
              <a:rPr lang="en-US" sz="2200" spc="-105" dirty="0" err="1" smtClean="0">
                <a:solidFill>
                  <a:srgbClr val="FFFFFF"/>
                </a:solidFill>
                <a:latin typeface="Arial"/>
                <a:cs typeface="Arial"/>
              </a:rPr>
              <a:t>Restaurant“Ellados</a:t>
            </a:r>
            <a:r>
              <a:rPr lang="en-US" sz="2200" spc="-105" dirty="0" smtClean="0">
                <a:solidFill>
                  <a:srgbClr val="FFFFFF"/>
                </a:solidFill>
                <a:latin typeface="Arial"/>
                <a:cs typeface="Arial"/>
              </a:rPr>
              <a:t> </a:t>
            </a:r>
            <a:r>
              <a:rPr lang="en-US" sz="2200" spc="-105" dirty="0" err="1" smtClean="0">
                <a:solidFill>
                  <a:srgbClr val="FFFFFF"/>
                </a:solidFill>
                <a:latin typeface="Arial"/>
                <a:cs typeface="Arial"/>
              </a:rPr>
              <a:t>Eikones</a:t>
            </a:r>
            <a:r>
              <a:rPr lang="en-US" sz="2200" spc="-105" dirty="0" smtClean="0">
                <a:solidFill>
                  <a:srgbClr val="FFFFFF"/>
                </a:solidFill>
                <a:latin typeface="Arial"/>
                <a:cs typeface="Arial"/>
              </a:rPr>
              <a:t>”</a:t>
            </a:r>
            <a:endParaRPr lang="el-GR" sz="2200" spc="-105" dirty="0" smtClean="0">
              <a:solidFill>
                <a:srgbClr val="FFFFFF"/>
              </a:solidFill>
              <a:latin typeface="Arial"/>
              <a:cs typeface="Arial"/>
            </a:endParaRPr>
          </a:p>
          <a:p>
            <a:pPr marL="12700" marR="5080">
              <a:lnSpc>
                <a:spcPts val="2380"/>
              </a:lnSpc>
              <a:spcBef>
                <a:spcPts val="390"/>
              </a:spcBef>
              <a:buFont typeface="Arial" pitchFamily="34" charset="0"/>
              <a:buChar char="•"/>
            </a:pPr>
            <a:r>
              <a:rPr lang="en-US" sz="2200" spc="-105" dirty="0" smtClean="0">
                <a:solidFill>
                  <a:srgbClr val="FFFFFF"/>
                </a:solidFill>
                <a:latin typeface="Arial"/>
                <a:cs typeface="Arial"/>
              </a:rPr>
              <a:t>22:50 Italy. Italian team arrives in Athens.(</a:t>
            </a:r>
            <a:r>
              <a:rPr lang="en-US" sz="2200" spc="-105" dirty="0" err="1" smtClean="0">
                <a:solidFill>
                  <a:srgbClr val="FFFFFF"/>
                </a:solidFill>
                <a:latin typeface="Arial"/>
                <a:cs typeface="Arial"/>
              </a:rPr>
              <a:t>reception:Giatra</a:t>
            </a:r>
            <a:r>
              <a:rPr lang="en-US" sz="2200" spc="-105" dirty="0" smtClean="0">
                <a:solidFill>
                  <a:srgbClr val="FFFFFF"/>
                </a:solidFill>
                <a:latin typeface="Arial"/>
                <a:cs typeface="Arial"/>
              </a:rPr>
              <a:t> A. + hosting parents).</a:t>
            </a:r>
            <a:endParaRPr sz="2200" dirty="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637531"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37532" y="0"/>
            <a:ext cx="7554595" cy="6858000"/>
          </a:xfrm>
          <a:custGeom>
            <a:avLst/>
            <a:gdLst/>
            <a:ahLst/>
            <a:cxnLst/>
            <a:rect l="l" t="t" r="r" b="b"/>
            <a:pathLst>
              <a:path w="7554595" h="6858000">
                <a:moveTo>
                  <a:pt x="0" y="6858000"/>
                </a:moveTo>
                <a:lnTo>
                  <a:pt x="7554467" y="6858000"/>
                </a:lnTo>
                <a:lnTo>
                  <a:pt x="7554467" y="0"/>
                </a:lnTo>
                <a:lnTo>
                  <a:pt x="0" y="0"/>
                </a:lnTo>
                <a:lnTo>
                  <a:pt x="0" y="6858000"/>
                </a:lnTo>
                <a:close/>
              </a:path>
            </a:pathLst>
          </a:custGeom>
          <a:solidFill>
            <a:srgbClr val="252525"/>
          </a:solidFill>
        </p:spPr>
        <p:txBody>
          <a:bodyPr wrap="square" lIns="0" tIns="0" rIns="0" bIns="0" rtlCol="0"/>
          <a:lstStyle/>
          <a:p>
            <a:endParaRPr/>
          </a:p>
        </p:txBody>
      </p:sp>
      <p:sp>
        <p:nvSpPr>
          <p:cNvPr id="4" name="object 4"/>
          <p:cNvSpPr txBox="1">
            <a:spLocks noGrp="1"/>
          </p:cNvSpPr>
          <p:nvPr>
            <p:ph type="title"/>
          </p:nvPr>
        </p:nvSpPr>
        <p:spPr>
          <a:xfrm>
            <a:off x="5356605" y="147650"/>
            <a:ext cx="4290060" cy="1416050"/>
          </a:xfrm>
          <a:prstGeom prst="rect">
            <a:avLst/>
          </a:prstGeom>
        </p:spPr>
        <p:txBody>
          <a:bodyPr vert="horz" wrap="square" lIns="0" tIns="12700" rIns="0" bIns="0" rtlCol="0">
            <a:spAutoFit/>
          </a:bodyPr>
          <a:lstStyle/>
          <a:p>
            <a:pPr marL="12700">
              <a:lnSpc>
                <a:spcPts val="5475"/>
              </a:lnSpc>
              <a:spcBef>
                <a:spcPts val="100"/>
              </a:spcBef>
            </a:pPr>
            <a:r>
              <a:rPr sz="4800" spc="-450" dirty="0"/>
              <a:t>Day</a:t>
            </a:r>
            <a:r>
              <a:rPr sz="4800" spc="-254" dirty="0"/>
              <a:t> </a:t>
            </a:r>
            <a:r>
              <a:rPr sz="4800" spc="-240" dirty="0"/>
              <a:t>6</a:t>
            </a:r>
            <a:endParaRPr sz="4800"/>
          </a:p>
          <a:p>
            <a:pPr marL="12700">
              <a:lnSpc>
                <a:spcPts val="5475"/>
              </a:lnSpc>
            </a:pPr>
            <a:r>
              <a:rPr sz="4800" spc="-315" dirty="0"/>
              <a:t>Friday,</a:t>
            </a:r>
            <a:r>
              <a:rPr sz="4800" spc="-305" dirty="0"/>
              <a:t> </a:t>
            </a:r>
            <a:r>
              <a:rPr sz="4800" spc="-215" dirty="0"/>
              <a:t>6-10-2017</a:t>
            </a:r>
            <a:endParaRPr sz="4800"/>
          </a:p>
        </p:txBody>
      </p:sp>
      <p:sp>
        <p:nvSpPr>
          <p:cNvPr id="5" name="object 5"/>
          <p:cNvSpPr txBox="1"/>
          <p:nvPr/>
        </p:nvSpPr>
        <p:spPr>
          <a:xfrm>
            <a:off x="5334000" y="1447800"/>
            <a:ext cx="6077585" cy="2224968"/>
          </a:xfrm>
          <a:prstGeom prst="rect">
            <a:avLst/>
          </a:prstGeom>
        </p:spPr>
        <p:txBody>
          <a:bodyPr vert="horz" wrap="square" lIns="0" tIns="105410" rIns="0" bIns="0" rtlCol="0">
            <a:spAutoFit/>
          </a:bodyPr>
          <a:lstStyle/>
          <a:p>
            <a:pPr marL="12700">
              <a:lnSpc>
                <a:spcPct val="100000"/>
              </a:lnSpc>
              <a:spcBef>
                <a:spcPts val="830"/>
              </a:spcBef>
            </a:pPr>
            <a:r>
              <a:rPr sz="2200" spc="-190" dirty="0">
                <a:solidFill>
                  <a:srgbClr val="FFFFFF"/>
                </a:solidFill>
                <a:latin typeface="Arial"/>
                <a:cs typeface="Arial"/>
              </a:rPr>
              <a:t>Second </a:t>
            </a:r>
            <a:r>
              <a:rPr sz="2200" spc="-155" dirty="0">
                <a:solidFill>
                  <a:srgbClr val="FFFFFF"/>
                </a:solidFill>
                <a:latin typeface="Arial"/>
                <a:cs typeface="Arial"/>
              </a:rPr>
              <a:t>day </a:t>
            </a:r>
            <a:r>
              <a:rPr sz="2200" spc="-45" dirty="0">
                <a:solidFill>
                  <a:srgbClr val="FFFFFF"/>
                </a:solidFill>
                <a:latin typeface="Arial"/>
                <a:cs typeface="Arial"/>
              </a:rPr>
              <a:t>in</a:t>
            </a:r>
            <a:r>
              <a:rPr sz="2200" spc="-175" dirty="0">
                <a:solidFill>
                  <a:srgbClr val="FFFFFF"/>
                </a:solidFill>
                <a:latin typeface="Arial"/>
                <a:cs typeface="Arial"/>
              </a:rPr>
              <a:t> Chios</a:t>
            </a:r>
            <a:endParaRPr sz="2200" dirty="0">
              <a:latin typeface="Arial"/>
              <a:cs typeface="Arial"/>
            </a:endParaRPr>
          </a:p>
          <a:p>
            <a:pPr marL="12700" marR="5080">
              <a:lnSpc>
                <a:spcPct val="90000"/>
              </a:lnSpc>
              <a:spcBef>
                <a:spcPts val="994"/>
              </a:spcBef>
              <a:tabLst>
                <a:tab pos="1841500" algn="l"/>
              </a:tabLst>
            </a:pPr>
            <a:r>
              <a:rPr sz="2200" spc="-105" dirty="0">
                <a:solidFill>
                  <a:srgbClr val="FFFFFF"/>
                </a:solidFill>
                <a:latin typeface="Arial"/>
                <a:cs typeface="Arial"/>
              </a:rPr>
              <a:t>Around </a:t>
            </a:r>
            <a:r>
              <a:rPr sz="2200" spc="-95" dirty="0">
                <a:solidFill>
                  <a:srgbClr val="FFFFFF"/>
                </a:solidFill>
                <a:latin typeface="Arial"/>
                <a:cs typeface="Arial"/>
              </a:rPr>
              <a:t>8:30 </a:t>
            </a:r>
            <a:r>
              <a:rPr sz="2200" spc="-40" dirty="0">
                <a:solidFill>
                  <a:srgbClr val="FFFFFF"/>
                </a:solidFill>
                <a:latin typeface="Arial"/>
                <a:cs typeface="Arial"/>
              </a:rPr>
              <a:t>the </a:t>
            </a:r>
            <a:r>
              <a:rPr sz="2200" spc="-150" dirty="0">
                <a:solidFill>
                  <a:srgbClr val="FFFFFF"/>
                </a:solidFill>
                <a:latin typeface="Arial"/>
                <a:cs typeface="Arial"/>
              </a:rPr>
              <a:t>erasmus </a:t>
            </a:r>
            <a:r>
              <a:rPr sz="2200" spc="-90" dirty="0">
                <a:solidFill>
                  <a:srgbClr val="FFFFFF"/>
                </a:solidFill>
                <a:latin typeface="Arial"/>
                <a:cs typeface="Arial"/>
              </a:rPr>
              <a:t>team </a:t>
            </a:r>
            <a:r>
              <a:rPr sz="2200" spc="-120" dirty="0">
                <a:solidFill>
                  <a:srgbClr val="FFFFFF"/>
                </a:solidFill>
                <a:latin typeface="Arial"/>
                <a:cs typeface="Arial"/>
              </a:rPr>
              <a:t>had </a:t>
            </a:r>
            <a:r>
              <a:rPr sz="2200" spc="-105" dirty="0">
                <a:solidFill>
                  <a:srgbClr val="FFFFFF"/>
                </a:solidFill>
                <a:latin typeface="Arial"/>
                <a:cs typeface="Arial"/>
              </a:rPr>
              <a:t>breafast </a:t>
            </a:r>
            <a:r>
              <a:rPr sz="2200" spc="-120" dirty="0">
                <a:solidFill>
                  <a:srgbClr val="FFFFFF"/>
                </a:solidFill>
                <a:latin typeface="Arial"/>
                <a:cs typeface="Arial"/>
              </a:rPr>
              <a:t>and </a:t>
            </a:r>
            <a:r>
              <a:rPr sz="2200" spc="-55" dirty="0">
                <a:solidFill>
                  <a:srgbClr val="FFFFFF"/>
                </a:solidFill>
                <a:latin typeface="Arial"/>
                <a:cs typeface="Arial"/>
              </a:rPr>
              <a:t>at </a:t>
            </a:r>
            <a:r>
              <a:rPr sz="2200" spc="-114" dirty="0">
                <a:solidFill>
                  <a:srgbClr val="FFFFFF"/>
                </a:solidFill>
                <a:latin typeface="Arial"/>
                <a:cs typeface="Arial"/>
              </a:rPr>
              <a:t>10  </a:t>
            </a:r>
            <a:r>
              <a:rPr sz="2200" spc="-70" dirty="0">
                <a:solidFill>
                  <a:srgbClr val="FFFFFF"/>
                </a:solidFill>
                <a:latin typeface="Arial"/>
                <a:cs typeface="Arial"/>
              </a:rPr>
              <a:t>they </a:t>
            </a:r>
            <a:r>
              <a:rPr sz="2200" spc="-80" dirty="0">
                <a:solidFill>
                  <a:srgbClr val="FFFFFF"/>
                </a:solidFill>
                <a:latin typeface="Arial"/>
                <a:cs typeface="Arial"/>
              </a:rPr>
              <a:t>visited </a:t>
            </a:r>
            <a:r>
              <a:rPr sz="2200" spc="-40" dirty="0">
                <a:solidFill>
                  <a:srgbClr val="FFFFFF"/>
                </a:solidFill>
                <a:latin typeface="Arial"/>
                <a:cs typeface="Arial"/>
              </a:rPr>
              <a:t>the </a:t>
            </a:r>
            <a:r>
              <a:rPr sz="2200" spc="-70" dirty="0">
                <a:solidFill>
                  <a:srgbClr val="FFFFFF"/>
                </a:solidFill>
                <a:latin typeface="Arial"/>
                <a:cs typeface="Arial"/>
              </a:rPr>
              <a:t>2</a:t>
            </a:r>
            <a:r>
              <a:rPr sz="2175" spc="-104" baseline="24904" dirty="0">
                <a:solidFill>
                  <a:srgbClr val="FFFFFF"/>
                </a:solidFill>
                <a:latin typeface="Arial"/>
                <a:cs typeface="Arial"/>
              </a:rPr>
              <a:t>nd </a:t>
            </a:r>
            <a:r>
              <a:rPr sz="2200" spc="-175" dirty="0">
                <a:solidFill>
                  <a:srgbClr val="FFFFFF"/>
                </a:solidFill>
                <a:latin typeface="Arial"/>
                <a:cs typeface="Arial"/>
              </a:rPr>
              <a:t>Lyceum </a:t>
            </a:r>
            <a:r>
              <a:rPr sz="2200" spc="-20" dirty="0">
                <a:solidFill>
                  <a:srgbClr val="FFFFFF"/>
                </a:solidFill>
                <a:latin typeface="Arial"/>
                <a:cs typeface="Arial"/>
              </a:rPr>
              <a:t>of </a:t>
            </a:r>
            <a:r>
              <a:rPr sz="2200" spc="-175" dirty="0">
                <a:solidFill>
                  <a:srgbClr val="FFFFFF"/>
                </a:solidFill>
                <a:latin typeface="Arial"/>
                <a:cs typeface="Arial"/>
              </a:rPr>
              <a:t>Chios </a:t>
            </a:r>
            <a:r>
              <a:rPr sz="2200" spc="-90" dirty="0">
                <a:solidFill>
                  <a:srgbClr val="FFFFFF"/>
                </a:solidFill>
                <a:latin typeface="Arial"/>
                <a:cs typeface="Arial"/>
              </a:rPr>
              <a:t>where </a:t>
            </a:r>
            <a:r>
              <a:rPr sz="2200" spc="-190" dirty="0">
                <a:solidFill>
                  <a:srgbClr val="FFFFFF"/>
                </a:solidFill>
                <a:latin typeface="Arial"/>
                <a:cs typeface="Arial"/>
              </a:rPr>
              <a:t>a  </a:t>
            </a:r>
            <a:r>
              <a:rPr sz="2200" spc="-85" dirty="0">
                <a:solidFill>
                  <a:srgbClr val="FFFFFF"/>
                </a:solidFill>
                <a:latin typeface="Arial"/>
                <a:cs typeface="Arial"/>
              </a:rPr>
              <a:t>presentation on </a:t>
            </a:r>
            <a:r>
              <a:rPr sz="2200" spc="-65" dirty="0">
                <a:solidFill>
                  <a:srgbClr val="FFFFFF"/>
                </a:solidFill>
                <a:latin typeface="Arial"/>
                <a:cs typeface="Arial"/>
              </a:rPr>
              <a:t>immigration </a:t>
            </a:r>
            <a:r>
              <a:rPr sz="2200" spc="-114" dirty="0">
                <a:solidFill>
                  <a:srgbClr val="FFFFFF"/>
                </a:solidFill>
                <a:latin typeface="Arial"/>
                <a:cs typeface="Arial"/>
              </a:rPr>
              <a:t>by </a:t>
            </a:r>
            <a:r>
              <a:rPr sz="2200" spc="-160" dirty="0">
                <a:solidFill>
                  <a:srgbClr val="FFFFFF"/>
                </a:solidFill>
                <a:latin typeface="Arial"/>
                <a:cs typeface="Arial"/>
              </a:rPr>
              <a:t>Greek </a:t>
            </a:r>
            <a:r>
              <a:rPr sz="2200" spc="-95" dirty="0">
                <a:solidFill>
                  <a:srgbClr val="FFFFFF"/>
                </a:solidFill>
                <a:latin typeface="Arial"/>
                <a:cs typeface="Arial"/>
              </a:rPr>
              <a:t>students </a:t>
            </a:r>
            <a:r>
              <a:rPr sz="2200" spc="-55" dirty="0">
                <a:solidFill>
                  <a:srgbClr val="FFFFFF"/>
                </a:solidFill>
                <a:latin typeface="Arial"/>
                <a:cs typeface="Arial"/>
              </a:rPr>
              <a:t>took  </a:t>
            </a:r>
            <a:r>
              <a:rPr sz="2200" spc="-114" dirty="0">
                <a:solidFill>
                  <a:srgbClr val="FFFFFF"/>
                </a:solidFill>
                <a:latin typeface="Arial"/>
                <a:cs typeface="Arial"/>
              </a:rPr>
              <a:t>place.	</a:t>
            </a:r>
            <a:endParaRPr lang="el-GR" sz="2200" spc="-114" dirty="0" smtClean="0">
              <a:solidFill>
                <a:srgbClr val="FFFFFF"/>
              </a:solidFill>
              <a:latin typeface="Arial"/>
              <a:cs typeface="Arial"/>
            </a:endParaRPr>
          </a:p>
          <a:p>
            <a:pPr marL="12700" marR="5080">
              <a:lnSpc>
                <a:spcPct val="90000"/>
              </a:lnSpc>
              <a:spcBef>
                <a:spcPts val="994"/>
              </a:spcBef>
              <a:tabLst>
                <a:tab pos="1841500" algn="l"/>
              </a:tabLst>
            </a:pPr>
            <a:r>
              <a:rPr sz="2200" spc="-140" dirty="0" smtClean="0">
                <a:solidFill>
                  <a:srgbClr val="FFFFFF"/>
                </a:solidFill>
                <a:latin typeface="Arial"/>
                <a:cs typeface="Arial"/>
              </a:rPr>
              <a:t>And </a:t>
            </a:r>
            <a:r>
              <a:rPr sz="2200" spc="-55" dirty="0">
                <a:solidFill>
                  <a:srgbClr val="FFFFFF"/>
                </a:solidFill>
                <a:latin typeface="Arial"/>
                <a:cs typeface="Arial"/>
              </a:rPr>
              <a:t>then </a:t>
            </a:r>
            <a:r>
              <a:rPr sz="2200" spc="-70" dirty="0">
                <a:solidFill>
                  <a:srgbClr val="FFFFFF"/>
                </a:solidFill>
                <a:latin typeface="Arial"/>
                <a:cs typeface="Arial"/>
              </a:rPr>
              <a:t>they </a:t>
            </a:r>
            <a:r>
              <a:rPr sz="2200" spc="-80" dirty="0">
                <a:solidFill>
                  <a:srgbClr val="FFFFFF"/>
                </a:solidFill>
                <a:latin typeface="Arial"/>
                <a:cs typeface="Arial"/>
              </a:rPr>
              <a:t>visited </a:t>
            </a:r>
            <a:r>
              <a:rPr sz="2200" spc="-60" dirty="0">
                <a:solidFill>
                  <a:srgbClr val="FFFFFF"/>
                </a:solidFill>
                <a:latin typeface="Arial"/>
                <a:cs typeface="Arial"/>
              </a:rPr>
              <a:t>Northern</a:t>
            </a:r>
            <a:r>
              <a:rPr sz="2200" spc="-190" dirty="0">
                <a:solidFill>
                  <a:srgbClr val="FFFFFF"/>
                </a:solidFill>
                <a:latin typeface="Arial"/>
                <a:cs typeface="Arial"/>
              </a:rPr>
              <a:t> </a:t>
            </a:r>
            <a:r>
              <a:rPr sz="2200" spc="-175" dirty="0">
                <a:solidFill>
                  <a:srgbClr val="FFFFFF"/>
                </a:solidFill>
                <a:latin typeface="Arial"/>
                <a:cs typeface="Arial"/>
              </a:rPr>
              <a:t>Chios</a:t>
            </a:r>
            <a:endParaRPr sz="2200" dirty="0">
              <a:latin typeface="Arial"/>
              <a:cs typeface="Arial"/>
            </a:endParaRPr>
          </a:p>
        </p:txBody>
      </p:sp>
      <p:sp>
        <p:nvSpPr>
          <p:cNvPr id="6" name="object 6"/>
          <p:cNvSpPr/>
          <p:nvPr/>
        </p:nvSpPr>
        <p:spPr>
          <a:xfrm>
            <a:off x="5867400" y="3657600"/>
            <a:ext cx="5341620" cy="30053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E3E3E"/>
          </a:solidFill>
        </p:spPr>
        <p:txBody>
          <a:bodyPr wrap="square" lIns="0" tIns="0" rIns="0" bIns="0" rtlCol="0"/>
          <a:lstStyle/>
          <a:p>
            <a:endParaRPr/>
          </a:p>
        </p:txBody>
      </p:sp>
      <p:sp>
        <p:nvSpPr>
          <p:cNvPr id="3" name="object 3"/>
          <p:cNvSpPr txBox="1"/>
          <p:nvPr/>
        </p:nvSpPr>
        <p:spPr>
          <a:xfrm>
            <a:off x="914400" y="2286000"/>
            <a:ext cx="2926080" cy="2185855"/>
          </a:xfrm>
          <a:prstGeom prst="rect">
            <a:avLst/>
          </a:prstGeom>
        </p:spPr>
        <p:txBody>
          <a:bodyPr vert="horz" wrap="square" lIns="0" tIns="94615" rIns="0" bIns="0" rtlCol="0">
            <a:spAutoFit/>
          </a:bodyPr>
          <a:lstStyle/>
          <a:p>
            <a:pPr marL="12700" marR="5080">
              <a:lnSpc>
                <a:spcPts val="5190"/>
              </a:lnSpc>
              <a:spcBef>
                <a:spcPts val="745"/>
              </a:spcBef>
            </a:pPr>
            <a:r>
              <a:rPr lang="en-US" sz="4800" dirty="0" err="1" smtClean="0">
                <a:solidFill>
                  <a:schemeClr val="bg1"/>
                </a:solidFill>
                <a:latin typeface="Arial"/>
                <a:cs typeface="Arial"/>
              </a:rPr>
              <a:t>Volissos</a:t>
            </a:r>
            <a:r>
              <a:rPr lang="en-US" sz="4800" dirty="0" smtClean="0">
                <a:solidFill>
                  <a:schemeClr val="bg1"/>
                </a:solidFill>
                <a:latin typeface="Arial"/>
                <a:cs typeface="Arial"/>
              </a:rPr>
              <a:t> School</a:t>
            </a:r>
          </a:p>
          <a:p>
            <a:pPr marL="12700" marR="5080">
              <a:lnSpc>
                <a:spcPts val="5190"/>
              </a:lnSpc>
              <a:spcBef>
                <a:spcPts val="745"/>
              </a:spcBef>
            </a:pPr>
            <a:r>
              <a:rPr lang="en-US" sz="4800" dirty="0" smtClean="0">
                <a:solidFill>
                  <a:schemeClr val="bg1"/>
                </a:solidFill>
                <a:latin typeface="Arial"/>
                <a:cs typeface="Arial"/>
              </a:rPr>
              <a:t>Visit</a:t>
            </a:r>
            <a:endParaRPr sz="4800" dirty="0">
              <a:solidFill>
                <a:schemeClr val="bg1"/>
              </a:solidFill>
              <a:latin typeface="Arial"/>
              <a:cs typeface="Arial"/>
            </a:endParaRPr>
          </a:p>
        </p:txBody>
      </p:sp>
      <p:sp>
        <p:nvSpPr>
          <p:cNvPr id="4" name="object 4"/>
          <p:cNvSpPr/>
          <p:nvPr/>
        </p:nvSpPr>
        <p:spPr>
          <a:xfrm>
            <a:off x="4654296" y="0"/>
            <a:ext cx="4613148" cy="451561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355835" y="0"/>
            <a:ext cx="2828544" cy="218224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355835" y="2273807"/>
            <a:ext cx="2825496" cy="224180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654296" y="4616150"/>
            <a:ext cx="2828544" cy="224180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571231" y="4607051"/>
            <a:ext cx="4613148" cy="225094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E3E3E"/>
          </a:solidFill>
        </p:spPr>
        <p:txBody>
          <a:bodyPr wrap="square" lIns="0" tIns="0" rIns="0" bIns="0" rtlCol="0"/>
          <a:lstStyle/>
          <a:p>
            <a:endParaRPr/>
          </a:p>
        </p:txBody>
      </p:sp>
      <p:sp>
        <p:nvSpPr>
          <p:cNvPr id="3" name="object 3"/>
          <p:cNvSpPr txBox="1">
            <a:spLocks noGrp="1"/>
          </p:cNvSpPr>
          <p:nvPr>
            <p:ph type="title"/>
          </p:nvPr>
        </p:nvSpPr>
        <p:spPr>
          <a:xfrm>
            <a:off x="6480175" y="498093"/>
            <a:ext cx="5070475" cy="1020792"/>
          </a:xfrm>
          <a:prstGeom prst="rect">
            <a:avLst/>
          </a:prstGeom>
        </p:spPr>
        <p:txBody>
          <a:bodyPr vert="horz" wrap="square" lIns="0" tIns="71120" rIns="0" bIns="0" rtlCol="0">
            <a:spAutoFit/>
          </a:bodyPr>
          <a:lstStyle/>
          <a:p>
            <a:pPr marL="12700" marR="5080">
              <a:lnSpc>
                <a:spcPts val="3670"/>
              </a:lnSpc>
              <a:spcBef>
                <a:spcPts val="560"/>
              </a:spcBef>
            </a:pPr>
            <a:r>
              <a:rPr lang="en-US" sz="3400" spc="-265" dirty="0" smtClean="0"/>
              <a:t>Break for lunch and then some sightseeing..</a:t>
            </a:r>
            <a:endParaRPr sz="3400" dirty="0"/>
          </a:p>
        </p:txBody>
      </p:sp>
      <p:sp>
        <p:nvSpPr>
          <p:cNvPr id="4" name="object 4"/>
          <p:cNvSpPr/>
          <p:nvPr/>
        </p:nvSpPr>
        <p:spPr>
          <a:xfrm>
            <a:off x="0" y="0"/>
            <a:ext cx="2916935" cy="340766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008376" y="0"/>
            <a:ext cx="2918460" cy="340448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3494531"/>
            <a:ext cx="5926835" cy="336346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6480175" y="2003955"/>
            <a:ext cx="3366135" cy="2874010"/>
          </a:xfrm>
          <a:prstGeom prst="rect">
            <a:avLst/>
          </a:prstGeom>
        </p:spPr>
        <p:txBody>
          <a:bodyPr vert="horz" wrap="square" lIns="0" tIns="97790" rIns="0" bIns="0" rtlCol="0">
            <a:spAutoFit/>
          </a:bodyPr>
          <a:lstStyle/>
          <a:p>
            <a:pPr marL="355600" indent="-228600">
              <a:lnSpc>
                <a:spcPct val="100000"/>
              </a:lnSpc>
              <a:spcBef>
                <a:spcPts val="770"/>
              </a:spcBef>
              <a:buChar char="•"/>
              <a:tabLst>
                <a:tab pos="356235" algn="l"/>
              </a:tabLst>
            </a:pPr>
            <a:r>
              <a:rPr sz="2800" spc="-225" dirty="0">
                <a:solidFill>
                  <a:srgbClr val="FFFFFF"/>
                </a:solidFill>
                <a:latin typeface="Arial"/>
                <a:cs typeface="Arial"/>
              </a:rPr>
              <a:t>Nea</a:t>
            </a:r>
            <a:r>
              <a:rPr sz="2800" spc="-140" dirty="0">
                <a:solidFill>
                  <a:srgbClr val="FFFFFF"/>
                </a:solidFill>
                <a:latin typeface="Arial"/>
                <a:cs typeface="Arial"/>
              </a:rPr>
              <a:t> </a:t>
            </a:r>
            <a:r>
              <a:rPr sz="2800" spc="-85" dirty="0">
                <a:solidFill>
                  <a:srgbClr val="FFFFFF"/>
                </a:solidFill>
                <a:latin typeface="Arial"/>
                <a:cs typeface="Arial"/>
              </a:rPr>
              <a:t>moni</a:t>
            </a:r>
            <a:endParaRPr sz="2800" dirty="0">
              <a:latin typeface="Arial"/>
              <a:cs typeface="Arial"/>
            </a:endParaRPr>
          </a:p>
          <a:p>
            <a:pPr marL="355600" indent="-228600">
              <a:lnSpc>
                <a:spcPct val="100000"/>
              </a:lnSpc>
              <a:spcBef>
                <a:spcPts val="670"/>
              </a:spcBef>
              <a:buChar char="•"/>
              <a:tabLst>
                <a:tab pos="356235" algn="l"/>
              </a:tabLst>
            </a:pPr>
            <a:r>
              <a:rPr sz="2800" spc="-165" dirty="0">
                <a:solidFill>
                  <a:srgbClr val="FFFFFF"/>
                </a:solidFill>
                <a:latin typeface="Arial"/>
                <a:cs typeface="Arial"/>
              </a:rPr>
              <a:t>Byzantine</a:t>
            </a:r>
            <a:r>
              <a:rPr sz="2800" spc="-200" dirty="0">
                <a:solidFill>
                  <a:srgbClr val="FFFFFF"/>
                </a:solidFill>
                <a:latin typeface="Arial"/>
                <a:cs typeface="Arial"/>
              </a:rPr>
              <a:t> </a:t>
            </a:r>
            <a:r>
              <a:rPr sz="2800" spc="-110" dirty="0">
                <a:solidFill>
                  <a:srgbClr val="FFFFFF"/>
                </a:solidFill>
                <a:latin typeface="Arial"/>
                <a:cs typeface="Arial"/>
              </a:rPr>
              <a:t>Monastery</a:t>
            </a:r>
            <a:endParaRPr sz="2800" dirty="0">
              <a:latin typeface="Arial"/>
              <a:cs typeface="Arial"/>
            </a:endParaRPr>
          </a:p>
          <a:p>
            <a:pPr marL="355600" indent="-228600">
              <a:lnSpc>
                <a:spcPct val="100000"/>
              </a:lnSpc>
              <a:spcBef>
                <a:spcPts val="660"/>
              </a:spcBef>
              <a:buChar char="•"/>
              <a:tabLst>
                <a:tab pos="356235" algn="l"/>
              </a:tabLst>
            </a:pPr>
            <a:r>
              <a:rPr sz="2800" spc="-185" dirty="0">
                <a:solidFill>
                  <a:srgbClr val="FFFFFF"/>
                </a:solidFill>
                <a:latin typeface="Arial"/>
                <a:cs typeface="Arial"/>
              </a:rPr>
              <a:t>Anavatos</a:t>
            </a:r>
            <a:endParaRPr sz="2800" dirty="0">
              <a:latin typeface="Arial"/>
              <a:cs typeface="Arial"/>
            </a:endParaRPr>
          </a:p>
          <a:p>
            <a:pPr>
              <a:lnSpc>
                <a:spcPct val="100000"/>
              </a:lnSpc>
            </a:pPr>
            <a:endParaRPr sz="3200" dirty="0">
              <a:latin typeface="Times New Roman"/>
              <a:cs typeface="Times New Roman"/>
            </a:endParaRPr>
          </a:p>
          <a:p>
            <a:pPr>
              <a:lnSpc>
                <a:spcPct val="100000"/>
              </a:lnSpc>
              <a:spcBef>
                <a:spcPts val="30"/>
              </a:spcBef>
            </a:pPr>
            <a:endParaRPr sz="2850" dirty="0">
              <a:latin typeface="Times New Roman"/>
              <a:cs typeface="Times New Roman"/>
            </a:endParaRPr>
          </a:p>
          <a:p>
            <a:pPr marL="12700">
              <a:lnSpc>
                <a:spcPct val="100000"/>
              </a:lnSpc>
            </a:pPr>
            <a:r>
              <a:rPr sz="2800" spc="-175" dirty="0">
                <a:solidFill>
                  <a:srgbClr val="FFFFFF"/>
                </a:solidFill>
                <a:latin typeface="Arial"/>
                <a:cs typeface="Arial"/>
              </a:rPr>
              <a:t>And </a:t>
            </a:r>
            <a:r>
              <a:rPr sz="2800" spc="-180" dirty="0">
                <a:solidFill>
                  <a:srgbClr val="FFFFFF"/>
                </a:solidFill>
                <a:latin typeface="Arial"/>
                <a:cs typeface="Arial"/>
              </a:rPr>
              <a:t>some</a:t>
            </a:r>
            <a:r>
              <a:rPr sz="2800" spc="-110" dirty="0">
                <a:solidFill>
                  <a:srgbClr val="FFFFFF"/>
                </a:solidFill>
                <a:latin typeface="Arial"/>
                <a:cs typeface="Arial"/>
              </a:rPr>
              <a:t> </a:t>
            </a:r>
            <a:r>
              <a:rPr sz="2800" spc="-285" dirty="0">
                <a:solidFill>
                  <a:srgbClr val="FFFFFF"/>
                </a:solidFill>
                <a:latin typeface="Arial"/>
                <a:cs typeface="Arial"/>
              </a:rPr>
              <a:t>seaside…</a:t>
            </a:r>
            <a:endParaRPr sz="28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08397" y="3573779"/>
            <a:ext cx="7029450" cy="2842260"/>
          </a:xfrm>
          <a:custGeom>
            <a:avLst/>
            <a:gdLst/>
            <a:ahLst/>
            <a:cxnLst/>
            <a:rect l="l" t="t" r="r" b="b"/>
            <a:pathLst>
              <a:path w="7029450" h="2842260">
                <a:moveTo>
                  <a:pt x="0" y="2842260"/>
                </a:moveTo>
                <a:lnTo>
                  <a:pt x="7029450" y="2842260"/>
                </a:lnTo>
                <a:lnTo>
                  <a:pt x="7029450" y="0"/>
                </a:lnTo>
                <a:lnTo>
                  <a:pt x="0" y="0"/>
                </a:lnTo>
                <a:lnTo>
                  <a:pt x="0" y="2842260"/>
                </a:lnTo>
                <a:close/>
              </a:path>
            </a:pathLst>
          </a:custGeom>
          <a:solidFill>
            <a:srgbClr val="404040"/>
          </a:solidFill>
        </p:spPr>
        <p:txBody>
          <a:bodyPr wrap="square" lIns="0" tIns="0" rIns="0" bIns="0" rtlCol="0"/>
          <a:lstStyle/>
          <a:p>
            <a:endParaRPr/>
          </a:p>
        </p:txBody>
      </p:sp>
      <p:sp>
        <p:nvSpPr>
          <p:cNvPr id="3" name="object 3"/>
          <p:cNvSpPr/>
          <p:nvPr/>
        </p:nvSpPr>
        <p:spPr>
          <a:xfrm>
            <a:off x="4645152" y="6530340"/>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4" name="object 4"/>
          <p:cNvSpPr/>
          <p:nvPr/>
        </p:nvSpPr>
        <p:spPr>
          <a:xfrm>
            <a:off x="4657788" y="3472179"/>
            <a:ext cx="0" cy="3045460"/>
          </a:xfrm>
          <a:custGeom>
            <a:avLst/>
            <a:gdLst/>
            <a:ahLst/>
            <a:cxnLst/>
            <a:rect l="l" t="t" r="r" b="b"/>
            <a:pathLst>
              <a:path h="3045459">
                <a:moveTo>
                  <a:pt x="0" y="0"/>
                </a:moveTo>
                <a:lnTo>
                  <a:pt x="0" y="3045460"/>
                </a:lnTo>
              </a:path>
            </a:pathLst>
          </a:custGeom>
          <a:ln w="25273">
            <a:solidFill>
              <a:srgbClr val="404040"/>
            </a:solidFill>
          </a:ln>
        </p:spPr>
        <p:txBody>
          <a:bodyPr wrap="square" lIns="0" tIns="0" rIns="0" bIns="0" rtlCol="0"/>
          <a:lstStyle/>
          <a:p>
            <a:endParaRPr/>
          </a:p>
        </p:txBody>
      </p:sp>
      <p:sp>
        <p:nvSpPr>
          <p:cNvPr id="5" name="object 5"/>
          <p:cNvSpPr/>
          <p:nvPr/>
        </p:nvSpPr>
        <p:spPr>
          <a:xfrm>
            <a:off x="4645152" y="3459479"/>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6" name="object 6"/>
          <p:cNvSpPr/>
          <p:nvPr/>
        </p:nvSpPr>
        <p:spPr>
          <a:xfrm>
            <a:off x="11851703" y="3472560"/>
            <a:ext cx="0" cy="3044825"/>
          </a:xfrm>
          <a:custGeom>
            <a:avLst/>
            <a:gdLst/>
            <a:ahLst/>
            <a:cxnLst/>
            <a:rect l="l" t="t" r="r" b="b"/>
            <a:pathLst>
              <a:path h="3044825">
                <a:moveTo>
                  <a:pt x="0" y="0"/>
                </a:moveTo>
                <a:lnTo>
                  <a:pt x="0" y="3044672"/>
                </a:lnTo>
              </a:path>
            </a:pathLst>
          </a:custGeom>
          <a:ln w="25273">
            <a:solidFill>
              <a:srgbClr val="404040"/>
            </a:solidFill>
          </a:ln>
        </p:spPr>
        <p:txBody>
          <a:bodyPr wrap="square" lIns="0" tIns="0" rIns="0" bIns="0" rtlCol="0"/>
          <a:lstStyle/>
          <a:p>
            <a:endParaRPr/>
          </a:p>
        </p:txBody>
      </p:sp>
      <p:sp>
        <p:nvSpPr>
          <p:cNvPr id="7" name="object 7"/>
          <p:cNvSpPr/>
          <p:nvPr/>
        </p:nvSpPr>
        <p:spPr>
          <a:xfrm>
            <a:off x="4695697" y="6454140"/>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8" name="object 8"/>
          <p:cNvSpPr/>
          <p:nvPr/>
        </p:nvSpPr>
        <p:spPr>
          <a:xfrm>
            <a:off x="4733671"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9" name="object 9"/>
          <p:cNvSpPr/>
          <p:nvPr/>
        </p:nvSpPr>
        <p:spPr>
          <a:xfrm>
            <a:off x="4695697" y="3535679"/>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10" name="object 10"/>
          <p:cNvSpPr/>
          <p:nvPr/>
        </p:nvSpPr>
        <p:spPr>
          <a:xfrm>
            <a:off x="11775820"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11" name="object 11"/>
          <p:cNvSpPr/>
          <p:nvPr/>
        </p:nvSpPr>
        <p:spPr>
          <a:xfrm>
            <a:off x="316991" y="321563"/>
            <a:ext cx="4160520" cy="6214872"/>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4654296" y="298704"/>
            <a:ext cx="7217664" cy="3008376"/>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071871" y="4849367"/>
            <a:ext cx="6533515" cy="1591310"/>
          </a:xfrm>
          <a:custGeom>
            <a:avLst/>
            <a:gdLst/>
            <a:ahLst/>
            <a:cxnLst/>
            <a:rect l="l" t="t" r="r" b="b"/>
            <a:pathLst>
              <a:path w="6533515" h="1591310">
                <a:moveTo>
                  <a:pt x="0" y="1591055"/>
                </a:moveTo>
                <a:lnTo>
                  <a:pt x="6533388" y="1591055"/>
                </a:lnTo>
                <a:lnTo>
                  <a:pt x="6533388" y="0"/>
                </a:lnTo>
                <a:lnTo>
                  <a:pt x="0" y="0"/>
                </a:lnTo>
                <a:lnTo>
                  <a:pt x="0" y="1591055"/>
                </a:lnTo>
                <a:close/>
              </a:path>
            </a:pathLst>
          </a:custGeom>
          <a:ln w="12192">
            <a:solidFill>
              <a:srgbClr val="404040"/>
            </a:solidFill>
          </a:ln>
        </p:spPr>
        <p:txBody>
          <a:bodyPr wrap="square" lIns="0" tIns="0" rIns="0" bIns="0" rtlCol="0"/>
          <a:lstStyle/>
          <a:p>
            <a:endParaRPr/>
          </a:p>
        </p:txBody>
      </p:sp>
      <p:sp>
        <p:nvSpPr>
          <p:cNvPr id="15" name="object 15"/>
          <p:cNvSpPr txBox="1"/>
          <p:nvPr/>
        </p:nvSpPr>
        <p:spPr>
          <a:xfrm>
            <a:off x="5257800" y="4343400"/>
            <a:ext cx="6263005" cy="1166986"/>
          </a:xfrm>
          <a:prstGeom prst="rect">
            <a:avLst/>
          </a:prstGeom>
        </p:spPr>
        <p:txBody>
          <a:bodyPr vert="horz" wrap="square" lIns="0" tIns="12700" rIns="0" bIns="0" rtlCol="0">
            <a:spAutoFit/>
          </a:bodyPr>
          <a:lstStyle/>
          <a:p>
            <a:pPr marL="12700">
              <a:lnSpc>
                <a:spcPts val="2965"/>
              </a:lnSpc>
              <a:spcBef>
                <a:spcPts val="100"/>
              </a:spcBef>
            </a:pPr>
            <a:r>
              <a:rPr lang="en-US" sz="3200" dirty="0" smtClean="0">
                <a:solidFill>
                  <a:schemeClr val="bg1"/>
                </a:solidFill>
                <a:latin typeface="Arial"/>
                <a:cs typeface="Arial"/>
              </a:rPr>
              <a:t>The Erasmus team then visited the refugee's shelter in Chios/VGO </a:t>
            </a:r>
            <a:r>
              <a:rPr lang="en-US" sz="3200" dirty="0" err="1" smtClean="0">
                <a:solidFill>
                  <a:schemeClr val="bg1"/>
                </a:solidFill>
                <a:latin typeface="Arial"/>
                <a:cs typeface="Arial"/>
              </a:rPr>
              <a:t>metaDRASI</a:t>
            </a:r>
            <a:endParaRPr sz="3200" dirty="0">
              <a:solidFill>
                <a:schemeClr val="bg1"/>
              </a:solidFill>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24700" y="1021207"/>
            <a:ext cx="354965" cy="105410"/>
          </a:xfrm>
          <a:custGeom>
            <a:avLst/>
            <a:gdLst/>
            <a:ahLst/>
            <a:cxnLst/>
            <a:rect l="l" t="t" r="r" b="b"/>
            <a:pathLst>
              <a:path w="354965" h="105409">
                <a:moveTo>
                  <a:pt x="188086" y="92455"/>
                </a:moveTo>
                <a:lnTo>
                  <a:pt x="0" y="92455"/>
                </a:lnTo>
                <a:lnTo>
                  <a:pt x="0" y="105155"/>
                </a:lnTo>
                <a:lnTo>
                  <a:pt x="200786" y="105155"/>
                </a:lnTo>
                <a:lnTo>
                  <a:pt x="200786" y="98805"/>
                </a:lnTo>
                <a:lnTo>
                  <a:pt x="188086" y="98805"/>
                </a:lnTo>
                <a:lnTo>
                  <a:pt x="188086" y="92455"/>
                </a:lnTo>
                <a:close/>
              </a:path>
              <a:path w="354965" h="105409">
                <a:moveTo>
                  <a:pt x="329474" y="51688"/>
                </a:moveTo>
                <a:lnTo>
                  <a:pt x="259588" y="92455"/>
                </a:lnTo>
                <a:lnTo>
                  <a:pt x="258572" y="96265"/>
                </a:lnTo>
                <a:lnTo>
                  <a:pt x="262127" y="102362"/>
                </a:lnTo>
                <a:lnTo>
                  <a:pt x="265938" y="103377"/>
                </a:lnTo>
                <a:lnTo>
                  <a:pt x="343693" y="58038"/>
                </a:lnTo>
                <a:lnTo>
                  <a:pt x="342010" y="58038"/>
                </a:lnTo>
                <a:lnTo>
                  <a:pt x="342010" y="57150"/>
                </a:lnTo>
                <a:lnTo>
                  <a:pt x="338835" y="57150"/>
                </a:lnTo>
                <a:lnTo>
                  <a:pt x="329474" y="51688"/>
                </a:lnTo>
                <a:close/>
              </a:path>
              <a:path w="354965" h="105409">
                <a:moveTo>
                  <a:pt x="318588" y="45338"/>
                </a:moveTo>
                <a:lnTo>
                  <a:pt x="188086" y="45338"/>
                </a:lnTo>
                <a:lnTo>
                  <a:pt x="188086" y="98805"/>
                </a:lnTo>
                <a:lnTo>
                  <a:pt x="194436" y="92455"/>
                </a:lnTo>
                <a:lnTo>
                  <a:pt x="200786" y="92455"/>
                </a:lnTo>
                <a:lnTo>
                  <a:pt x="200786" y="58038"/>
                </a:lnTo>
                <a:lnTo>
                  <a:pt x="194436" y="58038"/>
                </a:lnTo>
                <a:lnTo>
                  <a:pt x="200786" y="51688"/>
                </a:lnTo>
                <a:lnTo>
                  <a:pt x="329474" y="51688"/>
                </a:lnTo>
                <a:lnTo>
                  <a:pt x="318588" y="45338"/>
                </a:lnTo>
                <a:close/>
              </a:path>
              <a:path w="354965" h="105409">
                <a:moveTo>
                  <a:pt x="200786" y="92455"/>
                </a:moveTo>
                <a:lnTo>
                  <a:pt x="194436" y="92455"/>
                </a:lnTo>
                <a:lnTo>
                  <a:pt x="188086" y="98805"/>
                </a:lnTo>
                <a:lnTo>
                  <a:pt x="200786" y="98805"/>
                </a:lnTo>
                <a:lnTo>
                  <a:pt x="200786" y="92455"/>
                </a:lnTo>
                <a:close/>
              </a:path>
              <a:path w="354965" h="105409">
                <a:moveTo>
                  <a:pt x="200786" y="51688"/>
                </a:moveTo>
                <a:lnTo>
                  <a:pt x="194436" y="58038"/>
                </a:lnTo>
                <a:lnTo>
                  <a:pt x="200786" y="58038"/>
                </a:lnTo>
                <a:lnTo>
                  <a:pt x="200786" y="51688"/>
                </a:lnTo>
                <a:close/>
              </a:path>
              <a:path w="354965" h="105409">
                <a:moveTo>
                  <a:pt x="329474" y="51688"/>
                </a:moveTo>
                <a:lnTo>
                  <a:pt x="200786" y="51688"/>
                </a:lnTo>
                <a:lnTo>
                  <a:pt x="200786" y="58038"/>
                </a:lnTo>
                <a:lnTo>
                  <a:pt x="318588" y="58038"/>
                </a:lnTo>
                <a:lnTo>
                  <a:pt x="329474" y="51688"/>
                </a:lnTo>
                <a:close/>
              </a:path>
              <a:path w="354965" h="105409">
                <a:moveTo>
                  <a:pt x="343693" y="45338"/>
                </a:moveTo>
                <a:lnTo>
                  <a:pt x="342010" y="45338"/>
                </a:lnTo>
                <a:lnTo>
                  <a:pt x="342010" y="58038"/>
                </a:lnTo>
                <a:lnTo>
                  <a:pt x="343693" y="58038"/>
                </a:lnTo>
                <a:lnTo>
                  <a:pt x="354583" y="51688"/>
                </a:lnTo>
                <a:lnTo>
                  <a:pt x="343693" y="45338"/>
                </a:lnTo>
                <a:close/>
              </a:path>
              <a:path w="354965" h="105409">
                <a:moveTo>
                  <a:pt x="338835" y="46227"/>
                </a:moveTo>
                <a:lnTo>
                  <a:pt x="329474" y="51688"/>
                </a:lnTo>
                <a:lnTo>
                  <a:pt x="338835" y="57150"/>
                </a:lnTo>
                <a:lnTo>
                  <a:pt x="338835" y="46227"/>
                </a:lnTo>
                <a:close/>
              </a:path>
              <a:path w="354965" h="105409">
                <a:moveTo>
                  <a:pt x="342010" y="46227"/>
                </a:moveTo>
                <a:lnTo>
                  <a:pt x="338835" y="46227"/>
                </a:lnTo>
                <a:lnTo>
                  <a:pt x="338835" y="57150"/>
                </a:lnTo>
                <a:lnTo>
                  <a:pt x="342010" y="57150"/>
                </a:lnTo>
                <a:lnTo>
                  <a:pt x="342010" y="46227"/>
                </a:lnTo>
                <a:close/>
              </a:path>
              <a:path w="354965" h="105409">
                <a:moveTo>
                  <a:pt x="265938" y="0"/>
                </a:moveTo>
                <a:lnTo>
                  <a:pt x="262127" y="1015"/>
                </a:lnTo>
                <a:lnTo>
                  <a:pt x="258572" y="7112"/>
                </a:lnTo>
                <a:lnTo>
                  <a:pt x="259588" y="10921"/>
                </a:lnTo>
                <a:lnTo>
                  <a:pt x="329474" y="51688"/>
                </a:lnTo>
                <a:lnTo>
                  <a:pt x="338835" y="46227"/>
                </a:lnTo>
                <a:lnTo>
                  <a:pt x="342010" y="46227"/>
                </a:lnTo>
                <a:lnTo>
                  <a:pt x="342010" y="45338"/>
                </a:lnTo>
                <a:lnTo>
                  <a:pt x="343693" y="45338"/>
                </a:lnTo>
                <a:lnTo>
                  <a:pt x="265938" y="0"/>
                </a:lnTo>
                <a:close/>
              </a:path>
            </a:pathLst>
          </a:custGeom>
          <a:solidFill>
            <a:srgbClr val="EC7C30"/>
          </a:solidFill>
        </p:spPr>
        <p:txBody>
          <a:bodyPr wrap="square" lIns="0" tIns="0" rIns="0" bIns="0" rtlCol="0"/>
          <a:lstStyle/>
          <a:p>
            <a:endParaRPr/>
          </a:p>
        </p:txBody>
      </p:sp>
      <p:sp>
        <p:nvSpPr>
          <p:cNvPr id="3" name="object 3"/>
          <p:cNvSpPr/>
          <p:nvPr/>
        </p:nvSpPr>
        <p:spPr>
          <a:xfrm>
            <a:off x="5247132" y="556259"/>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solidFill>
            <a:srgbClr val="EC7C30"/>
          </a:solidFill>
        </p:spPr>
        <p:txBody>
          <a:bodyPr wrap="square" lIns="0" tIns="0" rIns="0" bIns="0" rtlCol="0"/>
          <a:lstStyle/>
          <a:p>
            <a:endParaRPr/>
          </a:p>
        </p:txBody>
      </p:sp>
      <p:sp>
        <p:nvSpPr>
          <p:cNvPr id="4" name="object 4"/>
          <p:cNvSpPr/>
          <p:nvPr/>
        </p:nvSpPr>
        <p:spPr>
          <a:xfrm>
            <a:off x="5247132" y="556259"/>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ln w="12192">
            <a:solidFill>
              <a:srgbClr val="FFFFFF"/>
            </a:solidFill>
          </a:ln>
        </p:spPr>
        <p:txBody>
          <a:bodyPr wrap="square" lIns="0" tIns="0" rIns="0" bIns="0" rtlCol="0"/>
          <a:lstStyle/>
          <a:p>
            <a:endParaRPr/>
          </a:p>
        </p:txBody>
      </p:sp>
      <p:sp>
        <p:nvSpPr>
          <p:cNvPr id="5" name="object 5"/>
          <p:cNvSpPr txBox="1"/>
          <p:nvPr/>
        </p:nvSpPr>
        <p:spPr>
          <a:xfrm>
            <a:off x="5405754" y="784606"/>
            <a:ext cx="1562735" cy="629920"/>
          </a:xfrm>
          <a:prstGeom prst="rect">
            <a:avLst/>
          </a:prstGeom>
        </p:spPr>
        <p:txBody>
          <a:bodyPr vert="horz" wrap="square" lIns="0" tIns="34290" rIns="0" bIns="0" rtlCol="0">
            <a:spAutoFit/>
          </a:bodyPr>
          <a:lstStyle/>
          <a:p>
            <a:pPr marL="12700" marR="5080" indent="-1270" algn="ctr">
              <a:lnSpc>
                <a:spcPts val="1540"/>
              </a:lnSpc>
              <a:spcBef>
                <a:spcPts val="270"/>
              </a:spcBef>
            </a:pPr>
            <a:r>
              <a:rPr sz="1400" spc="-65" dirty="0">
                <a:solidFill>
                  <a:srgbClr val="FFFFFF"/>
                </a:solidFill>
                <a:latin typeface="Arial"/>
                <a:cs typeface="Arial"/>
              </a:rPr>
              <a:t>05:00 </a:t>
            </a:r>
            <a:r>
              <a:rPr sz="1400" spc="-80" dirty="0">
                <a:solidFill>
                  <a:srgbClr val="FFFFFF"/>
                </a:solidFill>
                <a:latin typeface="Arial"/>
                <a:cs typeface="Arial"/>
              </a:rPr>
              <a:t>-&gt; </a:t>
            </a:r>
            <a:r>
              <a:rPr sz="1400" spc="-55" dirty="0">
                <a:solidFill>
                  <a:srgbClr val="FFFFFF"/>
                </a:solidFill>
                <a:latin typeface="Arial"/>
                <a:cs typeface="Arial"/>
              </a:rPr>
              <a:t>Departure</a:t>
            </a:r>
            <a:r>
              <a:rPr sz="1400" spc="-225" dirty="0">
                <a:solidFill>
                  <a:srgbClr val="FFFFFF"/>
                </a:solidFill>
                <a:latin typeface="Arial"/>
                <a:cs typeface="Arial"/>
              </a:rPr>
              <a:t> </a:t>
            </a:r>
            <a:r>
              <a:rPr sz="1400" spc="-15" dirty="0">
                <a:solidFill>
                  <a:srgbClr val="FFFFFF"/>
                </a:solidFill>
                <a:latin typeface="Arial"/>
                <a:cs typeface="Arial"/>
              </a:rPr>
              <a:t>of  </a:t>
            </a:r>
            <a:r>
              <a:rPr sz="1400" spc="-25" dirty="0">
                <a:solidFill>
                  <a:srgbClr val="FFFFFF"/>
                </a:solidFill>
                <a:latin typeface="Arial"/>
                <a:cs typeface="Arial"/>
              </a:rPr>
              <a:t>the </a:t>
            </a:r>
            <a:r>
              <a:rPr sz="1400" spc="-100" dirty="0">
                <a:solidFill>
                  <a:srgbClr val="FFFFFF"/>
                </a:solidFill>
                <a:latin typeface="Arial"/>
                <a:cs typeface="Arial"/>
              </a:rPr>
              <a:t>Greek </a:t>
            </a:r>
            <a:r>
              <a:rPr sz="1400" spc="-75" dirty="0">
                <a:solidFill>
                  <a:srgbClr val="FFFFFF"/>
                </a:solidFill>
                <a:latin typeface="Arial"/>
                <a:cs typeface="Arial"/>
              </a:rPr>
              <a:t>and</a:t>
            </a:r>
            <a:r>
              <a:rPr sz="1400" spc="-180" dirty="0">
                <a:solidFill>
                  <a:srgbClr val="FFFFFF"/>
                </a:solidFill>
                <a:latin typeface="Arial"/>
                <a:cs typeface="Arial"/>
              </a:rPr>
              <a:t> </a:t>
            </a:r>
            <a:r>
              <a:rPr sz="1400" spc="-90" dirty="0">
                <a:solidFill>
                  <a:srgbClr val="FFFFFF"/>
                </a:solidFill>
                <a:latin typeface="Arial"/>
                <a:cs typeface="Arial"/>
              </a:rPr>
              <a:t>Danish  </a:t>
            </a:r>
            <a:r>
              <a:rPr sz="1400" spc="-15" dirty="0">
                <a:solidFill>
                  <a:srgbClr val="FFFFFF"/>
                </a:solidFill>
                <a:latin typeface="Arial"/>
                <a:cs typeface="Arial"/>
              </a:rPr>
              <a:t>for </a:t>
            </a:r>
            <a:r>
              <a:rPr sz="1400" spc="-85" dirty="0">
                <a:solidFill>
                  <a:srgbClr val="FFFFFF"/>
                </a:solidFill>
                <a:latin typeface="Arial"/>
                <a:cs typeface="Arial"/>
              </a:rPr>
              <a:t>Chios'</a:t>
            </a:r>
            <a:r>
              <a:rPr sz="1400" spc="-165" dirty="0">
                <a:solidFill>
                  <a:srgbClr val="FFFFFF"/>
                </a:solidFill>
                <a:latin typeface="Arial"/>
                <a:cs typeface="Arial"/>
              </a:rPr>
              <a:t> </a:t>
            </a:r>
            <a:r>
              <a:rPr sz="1400" spc="-20" dirty="0">
                <a:solidFill>
                  <a:srgbClr val="FFFFFF"/>
                </a:solidFill>
                <a:latin typeface="Arial"/>
                <a:cs typeface="Arial"/>
              </a:rPr>
              <a:t>airport</a:t>
            </a:r>
            <a:endParaRPr sz="1400">
              <a:latin typeface="Arial"/>
              <a:cs typeface="Arial"/>
            </a:endParaRPr>
          </a:p>
        </p:txBody>
      </p:sp>
      <p:sp>
        <p:nvSpPr>
          <p:cNvPr id="6" name="object 6"/>
          <p:cNvSpPr/>
          <p:nvPr/>
        </p:nvSpPr>
        <p:spPr>
          <a:xfrm>
            <a:off x="9389364" y="1021207"/>
            <a:ext cx="401955" cy="103505"/>
          </a:xfrm>
          <a:custGeom>
            <a:avLst/>
            <a:gdLst/>
            <a:ahLst/>
            <a:cxnLst/>
            <a:rect l="l" t="t" r="r" b="b"/>
            <a:pathLst>
              <a:path w="401954" h="103505">
                <a:moveTo>
                  <a:pt x="376591" y="51688"/>
                </a:moveTo>
                <a:lnTo>
                  <a:pt x="306704" y="92455"/>
                </a:lnTo>
                <a:lnTo>
                  <a:pt x="305688" y="96265"/>
                </a:lnTo>
                <a:lnTo>
                  <a:pt x="309244" y="102362"/>
                </a:lnTo>
                <a:lnTo>
                  <a:pt x="313054" y="103377"/>
                </a:lnTo>
                <a:lnTo>
                  <a:pt x="390810" y="58038"/>
                </a:lnTo>
                <a:lnTo>
                  <a:pt x="389127" y="58038"/>
                </a:lnTo>
                <a:lnTo>
                  <a:pt x="389127" y="57150"/>
                </a:lnTo>
                <a:lnTo>
                  <a:pt x="385952" y="57150"/>
                </a:lnTo>
                <a:lnTo>
                  <a:pt x="376591" y="51688"/>
                </a:lnTo>
                <a:close/>
              </a:path>
              <a:path w="401954" h="103505">
                <a:moveTo>
                  <a:pt x="365705" y="45338"/>
                </a:moveTo>
                <a:lnTo>
                  <a:pt x="0" y="45338"/>
                </a:lnTo>
                <a:lnTo>
                  <a:pt x="0" y="58038"/>
                </a:lnTo>
                <a:lnTo>
                  <a:pt x="365705" y="58038"/>
                </a:lnTo>
                <a:lnTo>
                  <a:pt x="376591" y="51688"/>
                </a:lnTo>
                <a:lnTo>
                  <a:pt x="365705" y="45338"/>
                </a:lnTo>
                <a:close/>
              </a:path>
              <a:path w="401954" h="103505">
                <a:moveTo>
                  <a:pt x="390810" y="45338"/>
                </a:moveTo>
                <a:lnTo>
                  <a:pt x="389127" y="45338"/>
                </a:lnTo>
                <a:lnTo>
                  <a:pt x="389127" y="58038"/>
                </a:lnTo>
                <a:lnTo>
                  <a:pt x="390810" y="58038"/>
                </a:lnTo>
                <a:lnTo>
                  <a:pt x="401700" y="51688"/>
                </a:lnTo>
                <a:lnTo>
                  <a:pt x="390810" y="45338"/>
                </a:lnTo>
                <a:close/>
              </a:path>
              <a:path w="401954" h="103505">
                <a:moveTo>
                  <a:pt x="385952" y="46227"/>
                </a:moveTo>
                <a:lnTo>
                  <a:pt x="376591" y="51688"/>
                </a:lnTo>
                <a:lnTo>
                  <a:pt x="385952" y="57150"/>
                </a:lnTo>
                <a:lnTo>
                  <a:pt x="385952" y="46227"/>
                </a:lnTo>
                <a:close/>
              </a:path>
              <a:path w="401954" h="103505">
                <a:moveTo>
                  <a:pt x="389127" y="46227"/>
                </a:moveTo>
                <a:lnTo>
                  <a:pt x="385952" y="46227"/>
                </a:lnTo>
                <a:lnTo>
                  <a:pt x="385952" y="57150"/>
                </a:lnTo>
                <a:lnTo>
                  <a:pt x="389127" y="57150"/>
                </a:lnTo>
                <a:lnTo>
                  <a:pt x="389127" y="46227"/>
                </a:lnTo>
                <a:close/>
              </a:path>
              <a:path w="401954" h="103505">
                <a:moveTo>
                  <a:pt x="313054" y="0"/>
                </a:moveTo>
                <a:lnTo>
                  <a:pt x="309244" y="1015"/>
                </a:lnTo>
                <a:lnTo>
                  <a:pt x="305688" y="7112"/>
                </a:lnTo>
                <a:lnTo>
                  <a:pt x="306704" y="10921"/>
                </a:lnTo>
                <a:lnTo>
                  <a:pt x="376591" y="51688"/>
                </a:lnTo>
                <a:lnTo>
                  <a:pt x="385952" y="46227"/>
                </a:lnTo>
                <a:lnTo>
                  <a:pt x="389127" y="46227"/>
                </a:lnTo>
                <a:lnTo>
                  <a:pt x="389127" y="45338"/>
                </a:lnTo>
                <a:lnTo>
                  <a:pt x="390810" y="45338"/>
                </a:lnTo>
                <a:lnTo>
                  <a:pt x="313054" y="0"/>
                </a:lnTo>
                <a:close/>
              </a:path>
            </a:pathLst>
          </a:custGeom>
          <a:solidFill>
            <a:srgbClr val="E27940"/>
          </a:solidFill>
        </p:spPr>
        <p:txBody>
          <a:bodyPr wrap="square" lIns="0" tIns="0" rIns="0" bIns="0" rtlCol="0"/>
          <a:lstStyle/>
          <a:p>
            <a:endParaRPr/>
          </a:p>
        </p:txBody>
      </p:sp>
      <p:sp>
        <p:nvSpPr>
          <p:cNvPr id="7" name="object 7"/>
          <p:cNvSpPr/>
          <p:nvPr/>
        </p:nvSpPr>
        <p:spPr>
          <a:xfrm>
            <a:off x="7511795" y="509016"/>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E37A3D"/>
          </a:solidFill>
        </p:spPr>
        <p:txBody>
          <a:bodyPr wrap="square" lIns="0" tIns="0" rIns="0" bIns="0" rtlCol="0"/>
          <a:lstStyle/>
          <a:p>
            <a:endParaRPr/>
          </a:p>
        </p:txBody>
      </p:sp>
      <p:sp>
        <p:nvSpPr>
          <p:cNvPr id="8" name="object 8"/>
          <p:cNvSpPr/>
          <p:nvPr/>
        </p:nvSpPr>
        <p:spPr>
          <a:xfrm>
            <a:off x="7511795" y="509016"/>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9" name="object 9"/>
          <p:cNvSpPr txBox="1"/>
          <p:nvPr/>
        </p:nvSpPr>
        <p:spPr>
          <a:xfrm>
            <a:off x="7511795" y="835278"/>
            <a:ext cx="1879600" cy="434975"/>
          </a:xfrm>
          <a:prstGeom prst="rect">
            <a:avLst/>
          </a:prstGeom>
        </p:spPr>
        <p:txBody>
          <a:bodyPr vert="horz" wrap="square" lIns="0" tIns="34290" rIns="0" bIns="0" rtlCol="0">
            <a:spAutoFit/>
          </a:bodyPr>
          <a:lstStyle/>
          <a:p>
            <a:pPr marL="691515" marR="330835" indent="-352425">
              <a:lnSpc>
                <a:spcPts val="1540"/>
              </a:lnSpc>
              <a:spcBef>
                <a:spcPts val="270"/>
              </a:spcBef>
            </a:pPr>
            <a:r>
              <a:rPr sz="1400" spc="-65" dirty="0">
                <a:solidFill>
                  <a:srgbClr val="FFFFFF"/>
                </a:solidFill>
                <a:latin typeface="Arial"/>
                <a:cs typeface="Arial"/>
              </a:rPr>
              <a:t>06:30 </a:t>
            </a:r>
            <a:r>
              <a:rPr sz="1400" spc="-80" dirty="0">
                <a:solidFill>
                  <a:srgbClr val="FFFFFF"/>
                </a:solidFill>
                <a:latin typeface="Arial"/>
                <a:cs typeface="Arial"/>
              </a:rPr>
              <a:t>-&gt; </a:t>
            </a:r>
            <a:r>
              <a:rPr sz="1400" spc="-55" dirty="0">
                <a:solidFill>
                  <a:srgbClr val="FFFFFF"/>
                </a:solidFill>
                <a:latin typeface="Arial"/>
                <a:cs typeface="Arial"/>
              </a:rPr>
              <a:t>Flight</a:t>
            </a:r>
            <a:r>
              <a:rPr sz="1400" spc="-250" dirty="0">
                <a:solidFill>
                  <a:srgbClr val="FFFFFF"/>
                </a:solidFill>
                <a:latin typeface="Arial"/>
                <a:cs typeface="Arial"/>
              </a:rPr>
              <a:t> </a:t>
            </a:r>
            <a:r>
              <a:rPr sz="1400" dirty="0">
                <a:solidFill>
                  <a:srgbClr val="FFFFFF"/>
                </a:solidFill>
                <a:latin typeface="Arial"/>
                <a:cs typeface="Arial"/>
              </a:rPr>
              <a:t>to  </a:t>
            </a:r>
            <a:r>
              <a:rPr sz="1400" spc="-80" dirty="0">
                <a:solidFill>
                  <a:srgbClr val="FFFFFF"/>
                </a:solidFill>
                <a:latin typeface="Arial"/>
                <a:cs typeface="Arial"/>
              </a:rPr>
              <a:t>Athens</a:t>
            </a:r>
            <a:endParaRPr sz="1400">
              <a:latin typeface="Arial"/>
              <a:cs typeface="Arial"/>
            </a:endParaRPr>
          </a:p>
        </p:txBody>
      </p:sp>
      <p:sp>
        <p:nvSpPr>
          <p:cNvPr id="10" name="object 10"/>
          <p:cNvSpPr/>
          <p:nvPr/>
        </p:nvSpPr>
        <p:spPr>
          <a:xfrm>
            <a:off x="6086983" y="1635251"/>
            <a:ext cx="4682490" cy="401955"/>
          </a:xfrm>
          <a:custGeom>
            <a:avLst/>
            <a:gdLst/>
            <a:ahLst/>
            <a:cxnLst/>
            <a:rect l="l" t="t" r="r" b="b"/>
            <a:pathLst>
              <a:path w="4682490" h="401955">
                <a:moveTo>
                  <a:pt x="7112" y="305688"/>
                </a:moveTo>
                <a:lnTo>
                  <a:pt x="1015" y="309245"/>
                </a:lnTo>
                <a:lnTo>
                  <a:pt x="0" y="313055"/>
                </a:lnTo>
                <a:lnTo>
                  <a:pt x="51688" y="401700"/>
                </a:lnTo>
                <a:lnTo>
                  <a:pt x="59020" y="389127"/>
                </a:lnTo>
                <a:lnTo>
                  <a:pt x="45338" y="389127"/>
                </a:lnTo>
                <a:lnTo>
                  <a:pt x="45338" y="365705"/>
                </a:lnTo>
                <a:lnTo>
                  <a:pt x="10921" y="306705"/>
                </a:lnTo>
                <a:lnTo>
                  <a:pt x="7112" y="305688"/>
                </a:lnTo>
                <a:close/>
              </a:path>
              <a:path w="4682490" h="401955">
                <a:moveTo>
                  <a:pt x="45338" y="365705"/>
                </a:moveTo>
                <a:lnTo>
                  <a:pt x="45338" y="389127"/>
                </a:lnTo>
                <a:lnTo>
                  <a:pt x="58038" y="389127"/>
                </a:lnTo>
                <a:lnTo>
                  <a:pt x="58038" y="385952"/>
                </a:lnTo>
                <a:lnTo>
                  <a:pt x="46227" y="385952"/>
                </a:lnTo>
                <a:lnTo>
                  <a:pt x="51688" y="376591"/>
                </a:lnTo>
                <a:lnTo>
                  <a:pt x="45338" y="365705"/>
                </a:lnTo>
                <a:close/>
              </a:path>
              <a:path w="4682490" h="401955">
                <a:moveTo>
                  <a:pt x="96265" y="305688"/>
                </a:moveTo>
                <a:lnTo>
                  <a:pt x="92455" y="306705"/>
                </a:lnTo>
                <a:lnTo>
                  <a:pt x="58038" y="365705"/>
                </a:lnTo>
                <a:lnTo>
                  <a:pt x="58038" y="389127"/>
                </a:lnTo>
                <a:lnTo>
                  <a:pt x="59020" y="389127"/>
                </a:lnTo>
                <a:lnTo>
                  <a:pt x="103377" y="313055"/>
                </a:lnTo>
                <a:lnTo>
                  <a:pt x="102362" y="309245"/>
                </a:lnTo>
                <a:lnTo>
                  <a:pt x="96265" y="305688"/>
                </a:lnTo>
                <a:close/>
              </a:path>
              <a:path w="4682490" h="401955">
                <a:moveTo>
                  <a:pt x="51688" y="376591"/>
                </a:moveTo>
                <a:lnTo>
                  <a:pt x="46227" y="385952"/>
                </a:lnTo>
                <a:lnTo>
                  <a:pt x="57150" y="385952"/>
                </a:lnTo>
                <a:lnTo>
                  <a:pt x="51688" y="376591"/>
                </a:lnTo>
                <a:close/>
              </a:path>
              <a:path w="4682490" h="401955">
                <a:moveTo>
                  <a:pt x="58038" y="365705"/>
                </a:moveTo>
                <a:lnTo>
                  <a:pt x="51688" y="376591"/>
                </a:lnTo>
                <a:lnTo>
                  <a:pt x="57150" y="385952"/>
                </a:lnTo>
                <a:lnTo>
                  <a:pt x="58038" y="385952"/>
                </a:lnTo>
                <a:lnTo>
                  <a:pt x="58038" y="365705"/>
                </a:lnTo>
                <a:close/>
              </a:path>
              <a:path w="4682490" h="401955">
                <a:moveTo>
                  <a:pt x="4669282" y="211582"/>
                </a:moveTo>
                <a:lnTo>
                  <a:pt x="45338" y="211582"/>
                </a:lnTo>
                <a:lnTo>
                  <a:pt x="45338" y="365705"/>
                </a:lnTo>
                <a:lnTo>
                  <a:pt x="51688" y="376591"/>
                </a:lnTo>
                <a:lnTo>
                  <a:pt x="58038" y="365705"/>
                </a:lnTo>
                <a:lnTo>
                  <a:pt x="58038" y="224282"/>
                </a:lnTo>
                <a:lnTo>
                  <a:pt x="51688" y="224282"/>
                </a:lnTo>
                <a:lnTo>
                  <a:pt x="58038" y="217932"/>
                </a:lnTo>
                <a:lnTo>
                  <a:pt x="4669282" y="217932"/>
                </a:lnTo>
                <a:lnTo>
                  <a:pt x="4669282" y="211582"/>
                </a:lnTo>
                <a:close/>
              </a:path>
              <a:path w="4682490" h="401955">
                <a:moveTo>
                  <a:pt x="58038" y="217932"/>
                </a:moveTo>
                <a:lnTo>
                  <a:pt x="51688" y="224282"/>
                </a:lnTo>
                <a:lnTo>
                  <a:pt x="58038" y="224282"/>
                </a:lnTo>
                <a:lnTo>
                  <a:pt x="58038" y="217932"/>
                </a:lnTo>
                <a:close/>
              </a:path>
              <a:path w="4682490" h="401955">
                <a:moveTo>
                  <a:pt x="4681982" y="211582"/>
                </a:moveTo>
                <a:lnTo>
                  <a:pt x="4675632" y="211582"/>
                </a:lnTo>
                <a:lnTo>
                  <a:pt x="4669282" y="217932"/>
                </a:lnTo>
                <a:lnTo>
                  <a:pt x="58038" y="217932"/>
                </a:lnTo>
                <a:lnTo>
                  <a:pt x="58038" y="224282"/>
                </a:lnTo>
                <a:lnTo>
                  <a:pt x="4681982" y="224282"/>
                </a:lnTo>
                <a:lnTo>
                  <a:pt x="4681982" y="211582"/>
                </a:lnTo>
                <a:close/>
              </a:path>
              <a:path w="4682490" h="401955">
                <a:moveTo>
                  <a:pt x="4681982" y="0"/>
                </a:moveTo>
                <a:lnTo>
                  <a:pt x="4669282" y="0"/>
                </a:lnTo>
                <a:lnTo>
                  <a:pt x="4669282" y="217932"/>
                </a:lnTo>
                <a:lnTo>
                  <a:pt x="4675632" y="211582"/>
                </a:lnTo>
                <a:lnTo>
                  <a:pt x="4681982" y="211582"/>
                </a:lnTo>
                <a:lnTo>
                  <a:pt x="4681982" y="0"/>
                </a:lnTo>
                <a:close/>
              </a:path>
            </a:pathLst>
          </a:custGeom>
          <a:solidFill>
            <a:srgbClr val="DA794E"/>
          </a:solidFill>
        </p:spPr>
        <p:txBody>
          <a:bodyPr wrap="square" lIns="0" tIns="0" rIns="0" bIns="0" rtlCol="0"/>
          <a:lstStyle/>
          <a:p>
            <a:endParaRPr/>
          </a:p>
        </p:txBody>
      </p:sp>
      <p:sp>
        <p:nvSpPr>
          <p:cNvPr id="11" name="object 11"/>
          <p:cNvSpPr/>
          <p:nvPr/>
        </p:nvSpPr>
        <p:spPr>
          <a:xfrm>
            <a:off x="9823704" y="509016"/>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DC794A"/>
          </a:solidFill>
        </p:spPr>
        <p:txBody>
          <a:bodyPr wrap="square" lIns="0" tIns="0" rIns="0" bIns="0" rtlCol="0"/>
          <a:lstStyle/>
          <a:p>
            <a:endParaRPr/>
          </a:p>
        </p:txBody>
      </p:sp>
      <p:sp>
        <p:nvSpPr>
          <p:cNvPr id="12" name="object 12"/>
          <p:cNvSpPr/>
          <p:nvPr/>
        </p:nvSpPr>
        <p:spPr>
          <a:xfrm>
            <a:off x="9823704" y="509016"/>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13" name="object 13"/>
          <p:cNvSpPr txBox="1"/>
          <p:nvPr/>
        </p:nvSpPr>
        <p:spPr>
          <a:xfrm>
            <a:off x="9823704" y="737362"/>
            <a:ext cx="1879600" cy="629920"/>
          </a:xfrm>
          <a:prstGeom prst="rect">
            <a:avLst/>
          </a:prstGeom>
        </p:spPr>
        <p:txBody>
          <a:bodyPr vert="horz" wrap="square" lIns="0" tIns="31115" rIns="0" bIns="0" rtlCol="0">
            <a:spAutoFit/>
          </a:bodyPr>
          <a:lstStyle/>
          <a:p>
            <a:pPr marL="99060" marR="89535" indent="-2540" algn="ctr">
              <a:lnSpc>
                <a:spcPct val="91500"/>
              </a:lnSpc>
              <a:spcBef>
                <a:spcPts val="245"/>
              </a:spcBef>
            </a:pPr>
            <a:r>
              <a:rPr sz="1400" spc="-65" dirty="0">
                <a:solidFill>
                  <a:srgbClr val="FFFFFF"/>
                </a:solidFill>
                <a:latin typeface="Arial"/>
                <a:cs typeface="Arial"/>
              </a:rPr>
              <a:t>07:10 </a:t>
            </a:r>
            <a:r>
              <a:rPr sz="1400" spc="-80" dirty="0">
                <a:solidFill>
                  <a:srgbClr val="FFFFFF"/>
                </a:solidFill>
                <a:latin typeface="Arial"/>
                <a:cs typeface="Arial"/>
              </a:rPr>
              <a:t>-&gt; </a:t>
            </a:r>
            <a:r>
              <a:rPr sz="1400" spc="-55" dirty="0">
                <a:solidFill>
                  <a:srgbClr val="FFFFFF"/>
                </a:solidFill>
                <a:latin typeface="Arial"/>
                <a:cs typeface="Arial"/>
              </a:rPr>
              <a:t>Arrival </a:t>
            </a:r>
            <a:r>
              <a:rPr sz="1400" spc="-15" dirty="0">
                <a:solidFill>
                  <a:srgbClr val="FFFFFF"/>
                </a:solidFill>
                <a:latin typeface="Arial"/>
                <a:cs typeface="Arial"/>
              </a:rPr>
              <a:t>of </a:t>
            </a:r>
            <a:r>
              <a:rPr sz="1400" spc="-25" dirty="0">
                <a:solidFill>
                  <a:srgbClr val="FFFFFF"/>
                </a:solidFill>
                <a:latin typeface="Arial"/>
                <a:cs typeface="Arial"/>
              </a:rPr>
              <a:t>the  </a:t>
            </a:r>
            <a:r>
              <a:rPr sz="1400" spc="-75" dirty="0">
                <a:solidFill>
                  <a:srgbClr val="FFFFFF"/>
                </a:solidFill>
                <a:latin typeface="Arial"/>
                <a:cs typeface="Arial"/>
              </a:rPr>
              <a:t>teams and </a:t>
            </a:r>
            <a:r>
              <a:rPr sz="1400" spc="-40" dirty="0">
                <a:solidFill>
                  <a:srgbClr val="FFFFFF"/>
                </a:solidFill>
                <a:latin typeface="Arial"/>
                <a:cs typeface="Arial"/>
              </a:rPr>
              <a:t>free </a:t>
            </a:r>
            <a:r>
              <a:rPr sz="1400" spc="-20" dirty="0">
                <a:solidFill>
                  <a:srgbClr val="FFFFFF"/>
                </a:solidFill>
                <a:latin typeface="Arial"/>
                <a:cs typeface="Arial"/>
              </a:rPr>
              <a:t>time</a:t>
            </a:r>
            <a:r>
              <a:rPr sz="1400" spc="-195" dirty="0">
                <a:solidFill>
                  <a:srgbClr val="FFFFFF"/>
                </a:solidFill>
                <a:latin typeface="Arial"/>
                <a:cs typeface="Arial"/>
              </a:rPr>
              <a:t> </a:t>
            </a:r>
            <a:r>
              <a:rPr sz="1400" spc="-20" dirty="0">
                <a:solidFill>
                  <a:srgbClr val="FFFFFF"/>
                </a:solidFill>
                <a:latin typeface="Arial"/>
                <a:cs typeface="Arial"/>
              </a:rPr>
              <a:t>for  </a:t>
            </a:r>
            <a:r>
              <a:rPr sz="1400" spc="-35" dirty="0">
                <a:solidFill>
                  <a:srgbClr val="FFFFFF"/>
                </a:solidFill>
                <a:latin typeface="Arial"/>
                <a:cs typeface="Arial"/>
              </a:rPr>
              <a:t>them</a:t>
            </a:r>
            <a:endParaRPr sz="1400">
              <a:latin typeface="Arial"/>
              <a:cs typeface="Arial"/>
            </a:endParaRPr>
          </a:p>
        </p:txBody>
      </p:sp>
      <p:sp>
        <p:nvSpPr>
          <p:cNvPr id="14" name="object 14"/>
          <p:cNvSpPr/>
          <p:nvPr/>
        </p:nvSpPr>
        <p:spPr>
          <a:xfrm>
            <a:off x="7077456" y="2581782"/>
            <a:ext cx="401955" cy="103505"/>
          </a:xfrm>
          <a:custGeom>
            <a:avLst/>
            <a:gdLst/>
            <a:ahLst/>
            <a:cxnLst/>
            <a:rect l="l" t="t" r="r" b="b"/>
            <a:pathLst>
              <a:path w="401954" h="103505">
                <a:moveTo>
                  <a:pt x="376591" y="51688"/>
                </a:moveTo>
                <a:lnTo>
                  <a:pt x="306704" y="92455"/>
                </a:lnTo>
                <a:lnTo>
                  <a:pt x="305689" y="96265"/>
                </a:lnTo>
                <a:lnTo>
                  <a:pt x="309245" y="102362"/>
                </a:lnTo>
                <a:lnTo>
                  <a:pt x="313054" y="103377"/>
                </a:lnTo>
                <a:lnTo>
                  <a:pt x="390810" y="58038"/>
                </a:lnTo>
                <a:lnTo>
                  <a:pt x="389127" y="58038"/>
                </a:lnTo>
                <a:lnTo>
                  <a:pt x="389127" y="57150"/>
                </a:lnTo>
                <a:lnTo>
                  <a:pt x="385952" y="57150"/>
                </a:lnTo>
                <a:lnTo>
                  <a:pt x="376591" y="51688"/>
                </a:lnTo>
                <a:close/>
              </a:path>
              <a:path w="401954" h="103505">
                <a:moveTo>
                  <a:pt x="365705" y="45338"/>
                </a:moveTo>
                <a:lnTo>
                  <a:pt x="0" y="45338"/>
                </a:lnTo>
                <a:lnTo>
                  <a:pt x="0" y="58038"/>
                </a:lnTo>
                <a:lnTo>
                  <a:pt x="365705" y="58038"/>
                </a:lnTo>
                <a:lnTo>
                  <a:pt x="376591" y="51688"/>
                </a:lnTo>
                <a:lnTo>
                  <a:pt x="365705" y="45338"/>
                </a:lnTo>
                <a:close/>
              </a:path>
              <a:path w="401954" h="103505">
                <a:moveTo>
                  <a:pt x="390810" y="45338"/>
                </a:moveTo>
                <a:lnTo>
                  <a:pt x="389127" y="45338"/>
                </a:lnTo>
                <a:lnTo>
                  <a:pt x="389127" y="58038"/>
                </a:lnTo>
                <a:lnTo>
                  <a:pt x="390810" y="58038"/>
                </a:lnTo>
                <a:lnTo>
                  <a:pt x="401700" y="51688"/>
                </a:lnTo>
                <a:lnTo>
                  <a:pt x="390810" y="45338"/>
                </a:lnTo>
                <a:close/>
              </a:path>
              <a:path w="401954" h="103505">
                <a:moveTo>
                  <a:pt x="385952" y="46227"/>
                </a:moveTo>
                <a:lnTo>
                  <a:pt x="376591" y="51688"/>
                </a:lnTo>
                <a:lnTo>
                  <a:pt x="385952" y="57150"/>
                </a:lnTo>
                <a:lnTo>
                  <a:pt x="385952" y="46227"/>
                </a:lnTo>
                <a:close/>
              </a:path>
              <a:path w="401954" h="103505">
                <a:moveTo>
                  <a:pt x="389127" y="46227"/>
                </a:moveTo>
                <a:lnTo>
                  <a:pt x="385952" y="46227"/>
                </a:lnTo>
                <a:lnTo>
                  <a:pt x="385952" y="57150"/>
                </a:lnTo>
                <a:lnTo>
                  <a:pt x="389127" y="57150"/>
                </a:lnTo>
                <a:lnTo>
                  <a:pt x="389127" y="46227"/>
                </a:lnTo>
                <a:close/>
              </a:path>
              <a:path w="401954" h="103505">
                <a:moveTo>
                  <a:pt x="313054" y="0"/>
                </a:moveTo>
                <a:lnTo>
                  <a:pt x="309245" y="1015"/>
                </a:lnTo>
                <a:lnTo>
                  <a:pt x="305689" y="7112"/>
                </a:lnTo>
                <a:lnTo>
                  <a:pt x="306704" y="10921"/>
                </a:lnTo>
                <a:lnTo>
                  <a:pt x="376591" y="51688"/>
                </a:lnTo>
                <a:lnTo>
                  <a:pt x="385952" y="46227"/>
                </a:lnTo>
                <a:lnTo>
                  <a:pt x="389127" y="46227"/>
                </a:lnTo>
                <a:lnTo>
                  <a:pt x="389127" y="45338"/>
                </a:lnTo>
                <a:lnTo>
                  <a:pt x="390810" y="45338"/>
                </a:lnTo>
                <a:lnTo>
                  <a:pt x="313054" y="0"/>
                </a:lnTo>
                <a:close/>
              </a:path>
            </a:pathLst>
          </a:custGeom>
          <a:solidFill>
            <a:srgbClr val="D17A5C"/>
          </a:solidFill>
        </p:spPr>
        <p:txBody>
          <a:bodyPr wrap="square" lIns="0" tIns="0" rIns="0" bIns="0" rtlCol="0"/>
          <a:lstStyle/>
          <a:p>
            <a:endParaRPr/>
          </a:p>
        </p:txBody>
      </p:sp>
      <p:sp>
        <p:nvSpPr>
          <p:cNvPr id="15" name="object 15"/>
          <p:cNvSpPr/>
          <p:nvPr/>
        </p:nvSpPr>
        <p:spPr>
          <a:xfrm>
            <a:off x="5199888" y="2069592"/>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solidFill>
            <a:srgbClr val="D37A57"/>
          </a:solidFill>
        </p:spPr>
        <p:txBody>
          <a:bodyPr wrap="square" lIns="0" tIns="0" rIns="0" bIns="0" rtlCol="0"/>
          <a:lstStyle/>
          <a:p>
            <a:endParaRPr/>
          </a:p>
        </p:txBody>
      </p:sp>
      <p:sp>
        <p:nvSpPr>
          <p:cNvPr id="16" name="object 16"/>
          <p:cNvSpPr/>
          <p:nvPr/>
        </p:nvSpPr>
        <p:spPr>
          <a:xfrm>
            <a:off x="5199888" y="2069592"/>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ln w="12192">
            <a:solidFill>
              <a:srgbClr val="FFFFFF"/>
            </a:solidFill>
          </a:ln>
        </p:spPr>
        <p:txBody>
          <a:bodyPr wrap="square" lIns="0" tIns="0" rIns="0" bIns="0" rtlCol="0"/>
          <a:lstStyle/>
          <a:p>
            <a:endParaRPr/>
          </a:p>
        </p:txBody>
      </p:sp>
      <p:sp>
        <p:nvSpPr>
          <p:cNvPr id="17" name="object 17"/>
          <p:cNvSpPr txBox="1"/>
          <p:nvPr/>
        </p:nvSpPr>
        <p:spPr>
          <a:xfrm>
            <a:off x="5199888" y="2200401"/>
            <a:ext cx="1879600" cy="824865"/>
          </a:xfrm>
          <a:prstGeom prst="rect">
            <a:avLst/>
          </a:prstGeom>
        </p:spPr>
        <p:txBody>
          <a:bodyPr vert="horz" wrap="square" lIns="0" tIns="34290" rIns="0" bIns="0" rtlCol="0">
            <a:spAutoFit/>
          </a:bodyPr>
          <a:lstStyle/>
          <a:p>
            <a:pPr marL="102235" marR="93345" indent="-1270" algn="ctr">
              <a:lnSpc>
                <a:spcPts val="1540"/>
              </a:lnSpc>
              <a:spcBef>
                <a:spcPts val="270"/>
              </a:spcBef>
            </a:pPr>
            <a:r>
              <a:rPr sz="1400" spc="-65" dirty="0">
                <a:solidFill>
                  <a:srgbClr val="FFFFFF"/>
                </a:solidFill>
                <a:latin typeface="Arial"/>
                <a:cs typeface="Arial"/>
              </a:rPr>
              <a:t>10:00 </a:t>
            </a:r>
            <a:r>
              <a:rPr sz="1400" spc="-80" dirty="0">
                <a:solidFill>
                  <a:srgbClr val="FFFFFF"/>
                </a:solidFill>
                <a:latin typeface="Arial"/>
                <a:cs typeface="Arial"/>
              </a:rPr>
              <a:t>-&gt; </a:t>
            </a:r>
            <a:r>
              <a:rPr sz="1400" spc="-90" dirty="0">
                <a:solidFill>
                  <a:srgbClr val="FFFFFF"/>
                </a:solidFill>
                <a:latin typeface="Arial"/>
                <a:cs typeface="Arial"/>
              </a:rPr>
              <a:t>For </a:t>
            </a:r>
            <a:r>
              <a:rPr sz="1400" spc="-25" dirty="0">
                <a:solidFill>
                  <a:srgbClr val="FFFFFF"/>
                </a:solidFill>
                <a:latin typeface="Arial"/>
                <a:cs typeface="Arial"/>
              </a:rPr>
              <a:t>the </a:t>
            </a:r>
            <a:r>
              <a:rPr sz="1400" spc="-55" dirty="0">
                <a:solidFill>
                  <a:srgbClr val="FFFFFF"/>
                </a:solidFill>
                <a:latin typeface="Arial"/>
                <a:cs typeface="Arial"/>
              </a:rPr>
              <a:t>rest </a:t>
            </a:r>
            <a:r>
              <a:rPr sz="1400" spc="-15" dirty="0">
                <a:solidFill>
                  <a:srgbClr val="FFFFFF"/>
                </a:solidFill>
                <a:latin typeface="Arial"/>
                <a:cs typeface="Arial"/>
              </a:rPr>
              <a:t>of  </a:t>
            </a:r>
            <a:r>
              <a:rPr sz="1400" spc="-25" dirty="0">
                <a:solidFill>
                  <a:srgbClr val="FFFFFF"/>
                </a:solidFill>
                <a:latin typeface="Arial"/>
                <a:cs typeface="Arial"/>
              </a:rPr>
              <a:t>the </a:t>
            </a:r>
            <a:r>
              <a:rPr sz="1400" spc="-75" dirty="0">
                <a:solidFill>
                  <a:srgbClr val="FFFFFF"/>
                </a:solidFill>
                <a:latin typeface="Arial"/>
                <a:cs typeface="Arial"/>
              </a:rPr>
              <a:t>teams </a:t>
            </a:r>
            <a:r>
              <a:rPr sz="1400" spc="-45" dirty="0">
                <a:solidFill>
                  <a:srgbClr val="FFFFFF"/>
                </a:solidFill>
                <a:latin typeface="Arial"/>
                <a:cs typeface="Arial"/>
              </a:rPr>
              <a:t>departure  </a:t>
            </a:r>
            <a:r>
              <a:rPr sz="1400" spc="-25" dirty="0">
                <a:solidFill>
                  <a:srgbClr val="FFFFFF"/>
                </a:solidFill>
                <a:latin typeface="Arial"/>
                <a:cs typeface="Arial"/>
              </a:rPr>
              <a:t>from </a:t>
            </a:r>
            <a:r>
              <a:rPr sz="1400" spc="-50" dirty="0">
                <a:solidFill>
                  <a:srgbClr val="FFFFFF"/>
                </a:solidFill>
                <a:latin typeface="Arial"/>
                <a:cs typeface="Arial"/>
              </a:rPr>
              <a:t>hotels </a:t>
            </a:r>
            <a:r>
              <a:rPr sz="1400" spc="-75" dirty="0">
                <a:solidFill>
                  <a:srgbClr val="FFFFFF"/>
                </a:solidFill>
                <a:latin typeface="Arial"/>
                <a:cs typeface="Arial"/>
              </a:rPr>
              <a:t>and </a:t>
            </a:r>
            <a:r>
              <a:rPr sz="1400" spc="-60" dirty="0">
                <a:solidFill>
                  <a:srgbClr val="FFFFFF"/>
                </a:solidFill>
                <a:latin typeface="Arial"/>
                <a:cs typeface="Arial"/>
              </a:rPr>
              <a:t>walk</a:t>
            </a:r>
            <a:r>
              <a:rPr sz="1400" spc="-254" dirty="0">
                <a:solidFill>
                  <a:srgbClr val="FFFFFF"/>
                </a:solidFill>
                <a:latin typeface="Arial"/>
                <a:cs typeface="Arial"/>
              </a:rPr>
              <a:t> </a:t>
            </a:r>
            <a:r>
              <a:rPr sz="1400" spc="-35" dirty="0">
                <a:solidFill>
                  <a:srgbClr val="FFFFFF"/>
                </a:solidFill>
                <a:latin typeface="Arial"/>
                <a:cs typeface="Arial"/>
              </a:rPr>
              <a:t>at  </a:t>
            </a:r>
            <a:r>
              <a:rPr sz="1400" spc="-85" dirty="0">
                <a:solidFill>
                  <a:srgbClr val="FFFFFF"/>
                </a:solidFill>
                <a:latin typeface="Arial"/>
                <a:cs typeface="Arial"/>
              </a:rPr>
              <a:t>Chios'</a:t>
            </a:r>
            <a:r>
              <a:rPr sz="1400" spc="-95" dirty="0">
                <a:solidFill>
                  <a:srgbClr val="FFFFFF"/>
                </a:solidFill>
                <a:latin typeface="Arial"/>
                <a:cs typeface="Arial"/>
              </a:rPr>
              <a:t> </a:t>
            </a:r>
            <a:r>
              <a:rPr sz="1400" spc="-35" dirty="0">
                <a:solidFill>
                  <a:srgbClr val="FFFFFF"/>
                </a:solidFill>
                <a:latin typeface="Arial"/>
                <a:cs typeface="Arial"/>
              </a:rPr>
              <a:t>city</a:t>
            </a:r>
            <a:endParaRPr sz="1400">
              <a:latin typeface="Arial"/>
              <a:cs typeface="Arial"/>
            </a:endParaRPr>
          </a:p>
        </p:txBody>
      </p:sp>
      <p:sp>
        <p:nvSpPr>
          <p:cNvPr id="18" name="object 18"/>
          <p:cNvSpPr/>
          <p:nvPr/>
        </p:nvSpPr>
        <p:spPr>
          <a:xfrm>
            <a:off x="9389364" y="2581782"/>
            <a:ext cx="401955" cy="103505"/>
          </a:xfrm>
          <a:custGeom>
            <a:avLst/>
            <a:gdLst/>
            <a:ahLst/>
            <a:cxnLst/>
            <a:rect l="l" t="t" r="r" b="b"/>
            <a:pathLst>
              <a:path w="401954" h="103505">
                <a:moveTo>
                  <a:pt x="376591" y="51688"/>
                </a:moveTo>
                <a:lnTo>
                  <a:pt x="306704" y="92455"/>
                </a:lnTo>
                <a:lnTo>
                  <a:pt x="305688" y="96265"/>
                </a:lnTo>
                <a:lnTo>
                  <a:pt x="309244" y="102362"/>
                </a:lnTo>
                <a:lnTo>
                  <a:pt x="313054" y="103377"/>
                </a:lnTo>
                <a:lnTo>
                  <a:pt x="390810" y="58038"/>
                </a:lnTo>
                <a:lnTo>
                  <a:pt x="389127" y="58038"/>
                </a:lnTo>
                <a:lnTo>
                  <a:pt x="389127" y="57150"/>
                </a:lnTo>
                <a:lnTo>
                  <a:pt x="385952" y="57150"/>
                </a:lnTo>
                <a:lnTo>
                  <a:pt x="376591" y="51688"/>
                </a:lnTo>
                <a:close/>
              </a:path>
              <a:path w="401954" h="103505">
                <a:moveTo>
                  <a:pt x="365705" y="45338"/>
                </a:moveTo>
                <a:lnTo>
                  <a:pt x="0" y="45338"/>
                </a:lnTo>
                <a:lnTo>
                  <a:pt x="0" y="58038"/>
                </a:lnTo>
                <a:lnTo>
                  <a:pt x="365705" y="58038"/>
                </a:lnTo>
                <a:lnTo>
                  <a:pt x="376591" y="51688"/>
                </a:lnTo>
                <a:lnTo>
                  <a:pt x="365705" y="45338"/>
                </a:lnTo>
                <a:close/>
              </a:path>
              <a:path w="401954" h="103505">
                <a:moveTo>
                  <a:pt x="390810" y="45338"/>
                </a:moveTo>
                <a:lnTo>
                  <a:pt x="389127" y="45338"/>
                </a:lnTo>
                <a:lnTo>
                  <a:pt x="389127" y="58038"/>
                </a:lnTo>
                <a:lnTo>
                  <a:pt x="390810" y="58038"/>
                </a:lnTo>
                <a:lnTo>
                  <a:pt x="401700" y="51688"/>
                </a:lnTo>
                <a:lnTo>
                  <a:pt x="390810" y="45338"/>
                </a:lnTo>
                <a:close/>
              </a:path>
              <a:path w="401954" h="103505">
                <a:moveTo>
                  <a:pt x="385952" y="46227"/>
                </a:moveTo>
                <a:lnTo>
                  <a:pt x="376591" y="51688"/>
                </a:lnTo>
                <a:lnTo>
                  <a:pt x="385952" y="57150"/>
                </a:lnTo>
                <a:lnTo>
                  <a:pt x="385952" y="46227"/>
                </a:lnTo>
                <a:close/>
              </a:path>
              <a:path w="401954" h="103505">
                <a:moveTo>
                  <a:pt x="389127" y="46227"/>
                </a:moveTo>
                <a:lnTo>
                  <a:pt x="385952" y="46227"/>
                </a:lnTo>
                <a:lnTo>
                  <a:pt x="385952" y="57150"/>
                </a:lnTo>
                <a:lnTo>
                  <a:pt x="389127" y="57150"/>
                </a:lnTo>
                <a:lnTo>
                  <a:pt x="389127" y="46227"/>
                </a:lnTo>
                <a:close/>
              </a:path>
              <a:path w="401954" h="103505">
                <a:moveTo>
                  <a:pt x="313054" y="0"/>
                </a:moveTo>
                <a:lnTo>
                  <a:pt x="309244" y="1015"/>
                </a:lnTo>
                <a:lnTo>
                  <a:pt x="305688" y="7112"/>
                </a:lnTo>
                <a:lnTo>
                  <a:pt x="306704" y="10921"/>
                </a:lnTo>
                <a:lnTo>
                  <a:pt x="376591" y="51688"/>
                </a:lnTo>
                <a:lnTo>
                  <a:pt x="385952" y="46227"/>
                </a:lnTo>
                <a:lnTo>
                  <a:pt x="389127" y="46227"/>
                </a:lnTo>
                <a:lnTo>
                  <a:pt x="389127" y="45338"/>
                </a:lnTo>
                <a:lnTo>
                  <a:pt x="390810" y="45338"/>
                </a:lnTo>
                <a:lnTo>
                  <a:pt x="313054" y="0"/>
                </a:lnTo>
                <a:close/>
              </a:path>
            </a:pathLst>
          </a:custGeom>
          <a:solidFill>
            <a:srgbClr val="C77E69"/>
          </a:solidFill>
        </p:spPr>
        <p:txBody>
          <a:bodyPr wrap="square" lIns="0" tIns="0" rIns="0" bIns="0" rtlCol="0"/>
          <a:lstStyle/>
          <a:p>
            <a:endParaRPr/>
          </a:p>
        </p:txBody>
      </p:sp>
      <p:sp>
        <p:nvSpPr>
          <p:cNvPr id="19" name="object 19"/>
          <p:cNvSpPr/>
          <p:nvPr/>
        </p:nvSpPr>
        <p:spPr>
          <a:xfrm>
            <a:off x="7511795" y="2069592"/>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CC7C63"/>
          </a:solidFill>
        </p:spPr>
        <p:txBody>
          <a:bodyPr wrap="square" lIns="0" tIns="0" rIns="0" bIns="0" rtlCol="0"/>
          <a:lstStyle/>
          <a:p>
            <a:endParaRPr/>
          </a:p>
        </p:txBody>
      </p:sp>
      <p:sp>
        <p:nvSpPr>
          <p:cNvPr id="20" name="object 20"/>
          <p:cNvSpPr/>
          <p:nvPr/>
        </p:nvSpPr>
        <p:spPr>
          <a:xfrm>
            <a:off x="7511795" y="2069592"/>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21" name="object 21"/>
          <p:cNvSpPr txBox="1"/>
          <p:nvPr/>
        </p:nvSpPr>
        <p:spPr>
          <a:xfrm>
            <a:off x="7511795" y="2395855"/>
            <a:ext cx="1879600" cy="434975"/>
          </a:xfrm>
          <a:prstGeom prst="rect">
            <a:avLst/>
          </a:prstGeom>
        </p:spPr>
        <p:txBody>
          <a:bodyPr vert="horz" wrap="square" lIns="0" tIns="34290" rIns="0" bIns="0" rtlCol="0">
            <a:spAutoFit/>
          </a:bodyPr>
          <a:lstStyle/>
          <a:p>
            <a:pPr marL="555625" marR="133985" indent="-412115">
              <a:lnSpc>
                <a:spcPts val="1540"/>
              </a:lnSpc>
              <a:spcBef>
                <a:spcPts val="270"/>
              </a:spcBef>
            </a:pPr>
            <a:r>
              <a:rPr sz="1400" spc="-65" dirty="0">
                <a:solidFill>
                  <a:srgbClr val="FFFFFF"/>
                </a:solidFill>
                <a:latin typeface="Arial"/>
                <a:cs typeface="Arial"/>
              </a:rPr>
              <a:t>11:00 </a:t>
            </a:r>
            <a:r>
              <a:rPr sz="1400" spc="-80" dirty="0">
                <a:solidFill>
                  <a:srgbClr val="FFFFFF"/>
                </a:solidFill>
                <a:latin typeface="Arial"/>
                <a:cs typeface="Arial"/>
              </a:rPr>
              <a:t>-&gt; </a:t>
            </a:r>
            <a:r>
              <a:rPr sz="1400" spc="-55" dirty="0">
                <a:solidFill>
                  <a:srgbClr val="FFFFFF"/>
                </a:solidFill>
                <a:latin typeface="Arial"/>
                <a:cs typeface="Arial"/>
              </a:rPr>
              <a:t>Departure</a:t>
            </a:r>
            <a:r>
              <a:rPr sz="1400" spc="-215" dirty="0">
                <a:solidFill>
                  <a:srgbClr val="FFFFFF"/>
                </a:solidFill>
                <a:latin typeface="Arial"/>
                <a:cs typeface="Arial"/>
              </a:rPr>
              <a:t> </a:t>
            </a:r>
            <a:r>
              <a:rPr sz="1400" spc="-20" dirty="0">
                <a:solidFill>
                  <a:srgbClr val="FFFFFF"/>
                </a:solidFill>
                <a:latin typeface="Arial"/>
                <a:cs typeface="Arial"/>
              </a:rPr>
              <a:t>for  </a:t>
            </a:r>
            <a:r>
              <a:rPr sz="1400" spc="-25" dirty="0">
                <a:solidFill>
                  <a:srgbClr val="FFFFFF"/>
                </a:solidFill>
                <a:latin typeface="Arial"/>
                <a:cs typeface="Arial"/>
              </a:rPr>
              <a:t>the</a:t>
            </a:r>
            <a:r>
              <a:rPr sz="1400" spc="-85" dirty="0">
                <a:solidFill>
                  <a:srgbClr val="FFFFFF"/>
                </a:solidFill>
                <a:latin typeface="Arial"/>
                <a:cs typeface="Arial"/>
              </a:rPr>
              <a:t> </a:t>
            </a:r>
            <a:r>
              <a:rPr sz="1400" spc="-20" dirty="0">
                <a:solidFill>
                  <a:srgbClr val="FFFFFF"/>
                </a:solidFill>
                <a:latin typeface="Arial"/>
                <a:cs typeface="Arial"/>
              </a:rPr>
              <a:t>airport</a:t>
            </a:r>
            <a:endParaRPr sz="1400">
              <a:latin typeface="Arial"/>
              <a:cs typeface="Arial"/>
            </a:endParaRPr>
          </a:p>
        </p:txBody>
      </p:sp>
      <p:sp>
        <p:nvSpPr>
          <p:cNvPr id="22" name="object 22"/>
          <p:cNvSpPr/>
          <p:nvPr/>
        </p:nvSpPr>
        <p:spPr>
          <a:xfrm>
            <a:off x="6086983" y="3195827"/>
            <a:ext cx="4682490" cy="401955"/>
          </a:xfrm>
          <a:custGeom>
            <a:avLst/>
            <a:gdLst/>
            <a:ahLst/>
            <a:cxnLst/>
            <a:rect l="l" t="t" r="r" b="b"/>
            <a:pathLst>
              <a:path w="4682490" h="401954">
                <a:moveTo>
                  <a:pt x="7112" y="305688"/>
                </a:moveTo>
                <a:lnTo>
                  <a:pt x="1015" y="309245"/>
                </a:lnTo>
                <a:lnTo>
                  <a:pt x="0" y="313055"/>
                </a:lnTo>
                <a:lnTo>
                  <a:pt x="51688" y="401700"/>
                </a:lnTo>
                <a:lnTo>
                  <a:pt x="59020" y="389127"/>
                </a:lnTo>
                <a:lnTo>
                  <a:pt x="45338" y="389127"/>
                </a:lnTo>
                <a:lnTo>
                  <a:pt x="45338" y="365705"/>
                </a:lnTo>
                <a:lnTo>
                  <a:pt x="10921" y="306705"/>
                </a:lnTo>
                <a:lnTo>
                  <a:pt x="7112" y="305688"/>
                </a:lnTo>
                <a:close/>
              </a:path>
              <a:path w="4682490" h="401954">
                <a:moveTo>
                  <a:pt x="45338" y="365705"/>
                </a:moveTo>
                <a:lnTo>
                  <a:pt x="45338" y="389127"/>
                </a:lnTo>
                <a:lnTo>
                  <a:pt x="58038" y="389127"/>
                </a:lnTo>
                <a:lnTo>
                  <a:pt x="58038" y="385952"/>
                </a:lnTo>
                <a:lnTo>
                  <a:pt x="46227" y="385952"/>
                </a:lnTo>
                <a:lnTo>
                  <a:pt x="51688" y="376591"/>
                </a:lnTo>
                <a:lnTo>
                  <a:pt x="45338" y="365705"/>
                </a:lnTo>
                <a:close/>
              </a:path>
              <a:path w="4682490" h="401954">
                <a:moveTo>
                  <a:pt x="96265" y="305688"/>
                </a:moveTo>
                <a:lnTo>
                  <a:pt x="92455" y="306705"/>
                </a:lnTo>
                <a:lnTo>
                  <a:pt x="58038" y="365705"/>
                </a:lnTo>
                <a:lnTo>
                  <a:pt x="58038" y="389127"/>
                </a:lnTo>
                <a:lnTo>
                  <a:pt x="59020" y="389127"/>
                </a:lnTo>
                <a:lnTo>
                  <a:pt x="103377" y="313055"/>
                </a:lnTo>
                <a:lnTo>
                  <a:pt x="102362" y="309245"/>
                </a:lnTo>
                <a:lnTo>
                  <a:pt x="96265" y="305688"/>
                </a:lnTo>
                <a:close/>
              </a:path>
              <a:path w="4682490" h="401954">
                <a:moveTo>
                  <a:pt x="51688" y="376591"/>
                </a:moveTo>
                <a:lnTo>
                  <a:pt x="46227" y="385952"/>
                </a:lnTo>
                <a:lnTo>
                  <a:pt x="57150" y="385952"/>
                </a:lnTo>
                <a:lnTo>
                  <a:pt x="51688" y="376591"/>
                </a:lnTo>
                <a:close/>
              </a:path>
              <a:path w="4682490" h="401954">
                <a:moveTo>
                  <a:pt x="58038" y="365705"/>
                </a:moveTo>
                <a:lnTo>
                  <a:pt x="51688" y="376591"/>
                </a:lnTo>
                <a:lnTo>
                  <a:pt x="57150" y="385952"/>
                </a:lnTo>
                <a:lnTo>
                  <a:pt x="58038" y="385952"/>
                </a:lnTo>
                <a:lnTo>
                  <a:pt x="58038" y="365705"/>
                </a:lnTo>
                <a:close/>
              </a:path>
              <a:path w="4682490" h="401954">
                <a:moveTo>
                  <a:pt x="4669282" y="211582"/>
                </a:moveTo>
                <a:lnTo>
                  <a:pt x="45338" y="211582"/>
                </a:lnTo>
                <a:lnTo>
                  <a:pt x="45338" y="365705"/>
                </a:lnTo>
                <a:lnTo>
                  <a:pt x="51688" y="376591"/>
                </a:lnTo>
                <a:lnTo>
                  <a:pt x="58038" y="365705"/>
                </a:lnTo>
                <a:lnTo>
                  <a:pt x="58038" y="224282"/>
                </a:lnTo>
                <a:lnTo>
                  <a:pt x="51688" y="224282"/>
                </a:lnTo>
                <a:lnTo>
                  <a:pt x="58038" y="217932"/>
                </a:lnTo>
                <a:lnTo>
                  <a:pt x="4669282" y="217932"/>
                </a:lnTo>
                <a:lnTo>
                  <a:pt x="4669282" y="211582"/>
                </a:lnTo>
                <a:close/>
              </a:path>
              <a:path w="4682490" h="401954">
                <a:moveTo>
                  <a:pt x="58038" y="217932"/>
                </a:moveTo>
                <a:lnTo>
                  <a:pt x="51688" y="224282"/>
                </a:lnTo>
                <a:lnTo>
                  <a:pt x="58038" y="224282"/>
                </a:lnTo>
                <a:lnTo>
                  <a:pt x="58038" y="217932"/>
                </a:lnTo>
                <a:close/>
              </a:path>
              <a:path w="4682490" h="401954">
                <a:moveTo>
                  <a:pt x="4681982" y="211582"/>
                </a:moveTo>
                <a:lnTo>
                  <a:pt x="4675632" y="211582"/>
                </a:lnTo>
                <a:lnTo>
                  <a:pt x="4669282" y="217932"/>
                </a:lnTo>
                <a:lnTo>
                  <a:pt x="58038" y="217932"/>
                </a:lnTo>
                <a:lnTo>
                  <a:pt x="58038" y="224282"/>
                </a:lnTo>
                <a:lnTo>
                  <a:pt x="4681982" y="224282"/>
                </a:lnTo>
                <a:lnTo>
                  <a:pt x="4681982" y="211582"/>
                </a:lnTo>
                <a:close/>
              </a:path>
              <a:path w="4682490" h="401954">
                <a:moveTo>
                  <a:pt x="4681982" y="0"/>
                </a:moveTo>
                <a:lnTo>
                  <a:pt x="4669282" y="0"/>
                </a:lnTo>
                <a:lnTo>
                  <a:pt x="4669282" y="217932"/>
                </a:lnTo>
                <a:lnTo>
                  <a:pt x="4675632" y="211582"/>
                </a:lnTo>
                <a:lnTo>
                  <a:pt x="4681982" y="211582"/>
                </a:lnTo>
                <a:lnTo>
                  <a:pt x="4681982" y="0"/>
                </a:lnTo>
                <a:close/>
              </a:path>
            </a:pathLst>
          </a:custGeom>
          <a:solidFill>
            <a:srgbClr val="C08376"/>
          </a:solidFill>
        </p:spPr>
        <p:txBody>
          <a:bodyPr wrap="square" lIns="0" tIns="0" rIns="0" bIns="0" rtlCol="0"/>
          <a:lstStyle/>
          <a:p>
            <a:endParaRPr/>
          </a:p>
        </p:txBody>
      </p:sp>
      <p:sp>
        <p:nvSpPr>
          <p:cNvPr id="23" name="object 23"/>
          <p:cNvSpPr/>
          <p:nvPr/>
        </p:nvSpPr>
        <p:spPr>
          <a:xfrm>
            <a:off x="9823704" y="2069592"/>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C4816F"/>
          </a:solidFill>
        </p:spPr>
        <p:txBody>
          <a:bodyPr wrap="square" lIns="0" tIns="0" rIns="0" bIns="0" rtlCol="0"/>
          <a:lstStyle/>
          <a:p>
            <a:endParaRPr/>
          </a:p>
        </p:txBody>
      </p:sp>
      <p:sp>
        <p:nvSpPr>
          <p:cNvPr id="24" name="object 24"/>
          <p:cNvSpPr/>
          <p:nvPr/>
        </p:nvSpPr>
        <p:spPr>
          <a:xfrm>
            <a:off x="9823704" y="2069592"/>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25" name="object 25"/>
          <p:cNvSpPr txBox="1"/>
          <p:nvPr/>
        </p:nvSpPr>
        <p:spPr>
          <a:xfrm>
            <a:off x="9823704" y="2395855"/>
            <a:ext cx="1879600" cy="434975"/>
          </a:xfrm>
          <a:prstGeom prst="rect">
            <a:avLst/>
          </a:prstGeom>
        </p:spPr>
        <p:txBody>
          <a:bodyPr vert="horz" wrap="square" lIns="0" tIns="34290" rIns="0" bIns="0" rtlCol="0">
            <a:spAutoFit/>
          </a:bodyPr>
          <a:lstStyle/>
          <a:p>
            <a:pPr marL="691515" marR="330835" indent="-352425">
              <a:lnSpc>
                <a:spcPts val="1540"/>
              </a:lnSpc>
              <a:spcBef>
                <a:spcPts val="270"/>
              </a:spcBef>
            </a:pPr>
            <a:r>
              <a:rPr sz="1400" spc="-65" dirty="0">
                <a:solidFill>
                  <a:srgbClr val="FFFFFF"/>
                </a:solidFill>
                <a:latin typeface="Arial"/>
                <a:cs typeface="Arial"/>
              </a:rPr>
              <a:t>12:40 </a:t>
            </a:r>
            <a:r>
              <a:rPr sz="1400" spc="-80" dirty="0">
                <a:solidFill>
                  <a:srgbClr val="FFFFFF"/>
                </a:solidFill>
                <a:latin typeface="Arial"/>
                <a:cs typeface="Arial"/>
              </a:rPr>
              <a:t>-&gt; </a:t>
            </a:r>
            <a:r>
              <a:rPr sz="1400" spc="-55" dirty="0">
                <a:solidFill>
                  <a:srgbClr val="FFFFFF"/>
                </a:solidFill>
                <a:latin typeface="Arial"/>
                <a:cs typeface="Arial"/>
              </a:rPr>
              <a:t>Flight</a:t>
            </a:r>
            <a:r>
              <a:rPr sz="1400" spc="-250" dirty="0">
                <a:solidFill>
                  <a:srgbClr val="FFFFFF"/>
                </a:solidFill>
                <a:latin typeface="Arial"/>
                <a:cs typeface="Arial"/>
              </a:rPr>
              <a:t> </a:t>
            </a:r>
            <a:r>
              <a:rPr sz="1400" dirty="0">
                <a:solidFill>
                  <a:srgbClr val="FFFFFF"/>
                </a:solidFill>
                <a:latin typeface="Arial"/>
                <a:cs typeface="Arial"/>
              </a:rPr>
              <a:t>to  </a:t>
            </a:r>
            <a:r>
              <a:rPr sz="1400" spc="-80" dirty="0">
                <a:solidFill>
                  <a:srgbClr val="FFFFFF"/>
                </a:solidFill>
                <a:latin typeface="Arial"/>
                <a:cs typeface="Arial"/>
              </a:rPr>
              <a:t>Athens</a:t>
            </a:r>
            <a:endParaRPr sz="1400">
              <a:latin typeface="Arial"/>
              <a:cs typeface="Arial"/>
            </a:endParaRPr>
          </a:p>
        </p:txBody>
      </p:sp>
      <p:sp>
        <p:nvSpPr>
          <p:cNvPr id="26" name="object 26"/>
          <p:cNvSpPr/>
          <p:nvPr/>
        </p:nvSpPr>
        <p:spPr>
          <a:xfrm>
            <a:off x="7077456" y="4142359"/>
            <a:ext cx="401955" cy="103505"/>
          </a:xfrm>
          <a:custGeom>
            <a:avLst/>
            <a:gdLst/>
            <a:ahLst/>
            <a:cxnLst/>
            <a:rect l="l" t="t" r="r" b="b"/>
            <a:pathLst>
              <a:path w="401954" h="103504">
                <a:moveTo>
                  <a:pt x="376591" y="51689"/>
                </a:moveTo>
                <a:lnTo>
                  <a:pt x="306704" y="92456"/>
                </a:lnTo>
                <a:lnTo>
                  <a:pt x="305689" y="96266"/>
                </a:lnTo>
                <a:lnTo>
                  <a:pt x="309245" y="102362"/>
                </a:lnTo>
                <a:lnTo>
                  <a:pt x="313054" y="103378"/>
                </a:lnTo>
                <a:lnTo>
                  <a:pt x="390810" y="58039"/>
                </a:lnTo>
                <a:lnTo>
                  <a:pt x="389127" y="58039"/>
                </a:lnTo>
                <a:lnTo>
                  <a:pt x="389127" y="57150"/>
                </a:lnTo>
                <a:lnTo>
                  <a:pt x="385952" y="57150"/>
                </a:lnTo>
                <a:lnTo>
                  <a:pt x="376591" y="51689"/>
                </a:lnTo>
                <a:close/>
              </a:path>
              <a:path w="401954" h="103504">
                <a:moveTo>
                  <a:pt x="365705" y="45339"/>
                </a:moveTo>
                <a:lnTo>
                  <a:pt x="0" y="45339"/>
                </a:lnTo>
                <a:lnTo>
                  <a:pt x="0" y="58039"/>
                </a:lnTo>
                <a:lnTo>
                  <a:pt x="365705" y="58039"/>
                </a:lnTo>
                <a:lnTo>
                  <a:pt x="376591" y="51689"/>
                </a:lnTo>
                <a:lnTo>
                  <a:pt x="365705" y="45339"/>
                </a:lnTo>
                <a:close/>
              </a:path>
              <a:path w="401954" h="103504">
                <a:moveTo>
                  <a:pt x="390810" y="45339"/>
                </a:moveTo>
                <a:lnTo>
                  <a:pt x="389127" y="45339"/>
                </a:lnTo>
                <a:lnTo>
                  <a:pt x="389127" y="58039"/>
                </a:lnTo>
                <a:lnTo>
                  <a:pt x="390810" y="58039"/>
                </a:lnTo>
                <a:lnTo>
                  <a:pt x="401700" y="51689"/>
                </a:lnTo>
                <a:lnTo>
                  <a:pt x="390810" y="45339"/>
                </a:lnTo>
                <a:close/>
              </a:path>
              <a:path w="401954" h="103504">
                <a:moveTo>
                  <a:pt x="385952" y="46228"/>
                </a:moveTo>
                <a:lnTo>
                  <a:pt x="376591" y="51689"/>
                </a:lnTo>
                <a:lnTo>
                  <a:pt x="385952" y="57150"/>
                </a:lnTo>
                <a:lnTo>
                  <a:pt x="385952" y="46228"/>
                </a:lnTo>
                <a:close/>
              </a:path>
              <a:path w="401954" h="103504">
                <a:moveTo>
                  <a:pt x="389127" y="46228"/>
                </a:moveTo>
                <a:lnTo>
                  <a:pt x="385952" y="46228"/>
                </a:lnTo>
                <a:lnTo>
                  <a:pt x="385952" y="57150"/>
                </a:lnTo>
                <a:lnTo>
                  <a:pt x="389127" y="57150"/>
                </a:lnTo>
                <a:lnTo>
                  <a:pt x="389127" y="46228"/>
                </a:lnTo>
                <a:close/>
              </a:path>
              <a:path w="401954" h="103504">
                <a:moveTo>
                  <a:pt x="313054" y="0"/>
                </a:moveTo>
                <a:lnTo>
                  <a:pt x="309245" y="1016"/>
                </a:lnTo>
                <a:lnTo>
                  <a:pt x="305689" y="7112"/>
                </a:lnTo>
                <a:lnTo>
                  <a:pt x="306704" y="10922"/>
                </a:lnTo>
                <a:lnTo>
                  <a:pt x="376591" y="51689"/>
                </a:lnTo>
                <a:lnTo>
                  <a:pt x="385952" y="46228"/>
                </a:lnTo>
                <a:lnTo>
                  <a:pt x="389127" y="46228"/>
                </a:lnTo>
                <a:lnTo>
                  <a:pt x="389127" y="45339"/>
                </a:lnTo>
                <a:lnTo>
                  <a:pt x="390810" y="45339"/>
                </a:lnTo>
                <a:lnTo>
                  <a:pt x="313054" y="0"/>
                </a:lnTo>
                <a:close/>
              </a:path>
            </a:pathLst>
          </a:custGeom>
          <a:solidFill>
            <a:srgbClr val="B88982"/>
          </a:solidFill>
        </p:spPr>
        <p:txBody>
          <a:bodyPr wrap="square" lIns="0" tIns="0" rIns="0" bIns="0" rtlCol="0"/>
          <a:lstStyle/>
          <a:p>
            <a:endParaRPr/>
          </a:p>
        </p:txBody>
      </p:sp>
      <p:sp>
        <p:nvSpPr>
          <p:cNvPr id="27" name="object 27"/>
          <p:cNvSpPr/>
          <p:nvPr/>
        </p:nvSpPr>
        <p:spPr>
          <a:xfrm>
            <a:off x="5199888" y="3630167"/>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solidFill>
            <a:srgbClr val="BC857A"/>
          </a:solidFill>
        </p:spPr>
        <p:txBody>
          <a:bodyPr wrap="square" lIns="0" tIns="0" rIns="0" bIns="0" rtlCol="0"/>
          <a:lstStyle/>
          <a:p>
            <a:endParaRPr/>
          </a:p>
        </p:txBody>
      </p:sp>
      <p:sp>
        <p:nvSpPr>
          <p:cNvPr id="28" name="object 28"/>
          <p:cNvSpPr/>
          <p:nvPr/>
        </p:nvSpPr>
        <p:spPr>
          <a:xfrm>
            <a:off x="5199888" y="3630167"/>
            <a:ext cx="1879600" cy="1127760"/>
          </a:xfrm>
          <a:custGeom>
            <a:avLst/>
            <a:gdLst/>
            <a:ahLst/>
            <a:cxnLst/>
            <a:rect l="l" t="t" r="r" b="b"/>
            <a:pathLst>
              <a:path w="1879600" h="1127760">
                <a:moveTo>
                  <a:pt x="0" y="1127760"/>
                </a:moveTo>
                <a:lnTo>
                  <a:pt x="1879091" y="1127760"/>
                </a:lnTo>
                <a:lnTo>
                  <a:pt x="1879091" y="0"/>
                </a:lnTo>
                <a:lnTo>
                  <a:pt x="0" y="0"/>
                </a:lnTo>
                <a:lnTo>
                  <a:pt x="0" y="1127760"/>
                </a:lnTo>
                <a:close/>
              </a:path>
            </a:pathLst>
          </a:custGeom>
          <a:ln w="12192">
            <a:solidFill>
              <a:srgbClr val="FFFFFF"/>
            </a:solidFill>
          </a:ln>
        </p:spPr>
        <p:txBody>
          <a:bodyPr wrap="square" lIns="0" tIns="0" rIns="0" bIns="0" rtlCol="0"/>
          <a:lstStyle/>
          <a:p>
            <a:endParaRPr/>
          </a:p>
        </p:txBody>
      </p:sp>
      <p:sp>
        <p:nvSpPr>
          <p:cNvPr id="29" name="object 29"/>
          <p:cNvSpPr txBox="1"/>
          <p:nvPr/>
        </p:nvSpPr>
        <p:spPr>
          <a:xfrm>
            <a:off x="5199888" y="4053966"/>
            <a:ext cx="1879600" cy="239395"/>
          </a:xfrm>
          <a:prstGeom prst="rect">
            <a:avLst/>
          </a:prstGeom>
        </p:spPr>
        <p:txBody>
          <a:bodyPr vert="horz" wrap="square" lIns="0" tIns="12700" rIns="0" bIns="0" rtlCol="0">
            <a:spAutoFit/>
          </a:bodyPr>
          <a:lstStyle/>
          <a:p>
            <a:pPr marL="399415">
              <a:lnSpc>
                <a:spcPct val="100000"/>
              </a:lnSpc>
              <a:spcBef>
                <a:spcPts val="100"/>
              </a:spcBef>
            </a:pPr>
            <a:r>
              <a:rPr sz="1400" spc="-65" dirty="0">
                <a:solidFill>
                  <a:srgbClr val="FFFFFF"/>
                </a:solidFill>
                <a:latin typeface="Arial"/>
                <a:cs typeface="Arial"/>
              </a:rPr>
              <a:t>13:10 </a:t>
            </a:r>
            <a:r>
              <a:rPr sz="1400" spc="-80" dirty="0">
                <a:solidFill>
                  <a:srgbClr val="FFFFFF"/>
                </a:solidFill>
                <a:latin typeface="Arial"/>
                <a:cs typeface="Arial"/>
              </a:rPr>
              <a:t>-&gt;</a:t>
            </a:r>
            <a:r>
              <a:rPr sz="1400" spc="-180" dirty="0">
                <a:solidFill>
                  <a:srgbClr val="FFFFFF"/>
                </a:solidFill>
                <a:latin typeface="Arial"/>
                <a:cs typeface="Arial"/>
              </a:rPr>
              <a:t> </a:t>
            </a:r>
            <a:r>
              <a:rPr sz="1400" spc="-55" dirty="0">
                <a:solidFill>
                  <a:srgbClr val="FFFFFF"/>
                </a:solidFill>
                <a:latin typeface="Arial"/>
                <a:cs typeface="Arial"/>
              </a:rPr>
              <a:t>Arrival</a:t>
            </a:r>
            <a:endParaRPr sz="1400">
              <a:latin typeface="Arial"/>
              <a:cs typeface="Arial"/>
            </a:endParaRPr>
          </a:p>
        </p:txBody>
      </p:sp>
      <p:sp>
        <p:nvSpPr>
          <p:cNvPr id="30" name="object 30"/>
          <p:cNvSpPr/>
          <p:nvPr/>
        </p:nvSpPr>
        <p:spPr>
          <a:xfrm>
            <a:off x="9389364" y="4142359"/>
            <a:ext cx="401955" cy="103505"/>
          </a:xfrm>
          <a:custGeom>
            <a:avLst/>
            <a:gdLst/>
            <a:ahLst/>
            <a:cxnLst/>
            <a:rect l="l" t="t" r="r" b="b"/>
            <a:pathLst>
              <a:path w="401954" h="103504">
                <a:moveTo>
                  <a:pt x="376591" y="51689"/>
                </a:moveTo>
                <a:lnTo>
                  <a:pt x="306704" y="92456"/>
                </a:lnTo>
                <a:lnTo>
                  <a:pt x="305688" y="96266"/>
                </a:lnTo>
                <a:lnTo>
                  <a:pt x="309244" y="102362"/>
                </a:lnTo>
                <a:lnTo>
                  <a:pt x="313054" y="103378"/>
                </a:lnTo>
                <a:lnTo>
                  <a:pt x="390810" y="58039"/>
                </a:lnTo>
                <a:lnTo>
                  <a:pt x="389127" y="58039"/>
                </a:lnTo>
                <a:lnTo>
                  <a:pt x="389127" y="57150"/>
                </a:lnTo>
                <a:lnTo>
                  <a:pt x="385952" y="57150"/>
                </a:lnTo>
                <a:lnTo>
                  <a:pt x="376591" y="51689"/>
                </a:lnTo>
                <a:close/>
              </a:path>
              <a:path w="401954" h="103504">
                <a:moveTo>
                  <a:pt x="365705" y="45339"/>
                </a:moveTo>
                <a:lnTo>
                  <a:pt x="0" y="45339"/>
                </a:lnTo>
                <a:lnTo>
                  <a:pt x="0" y="58039"/>
                </a:lnTo>
                <a:lnTo>
                  <a:pt x="365705" y="58039"/>
                </a:lnTo>
                <a:lnTo>
                  <a:pt x="376591" y="51689"/>
                </a:lnTo>
                <a:lnTo>
                  <a:pt x="365705" y="45339"/>
                </a:lnTo>
                <a:close/>
              </a:path>
              <a:path w="401954" h="103504">
                <a:moveTo>
                  <a:pt x="390810" y="45339"/>
                </a:moveTo>
                <a:lnTo>
                  <a:pt x="389127" y="45339"/>
                </a:lnTo>
                <a:lnTo>
                  <a:pt x="389127" y="58039"/>
                </a:lnTo>
                <a:lnTo>
                  <a:pt x="390810" y="58039"/>
                </a:lnTo>
                <a:lnTo>
                  <a:pt x="401700" y="51689"/>
                </a:lnTo>
                <a:lnTo>
                  <a:pt x="390810" y="45339"/>
                </a:lnTo>
                <a:close/>
              </a:path>
              <a:path w="401954" h="103504">
                <a:moveTo>
                  <a:pt x="385952" y="46228"/>
                </a:moveTo>
                <a:lnTo>
                  <a:pt x="376591" y="51689"/>
                </a:lnTo>
                <a:lnTo>
                  <a:pt x="385952" y="57150"/>
                </a:lnTo>
                <a:lnTo>
                  <a:pt x="385952" y="46228"/>
                </a:lnTo>
                <a:close/>
              </a:path>
              <a:path w="401954" h="103504">
                <a:moveTo>
                  <a:pt x="389127" y="46228"/>
                </a:moveTo>
                <a:lnTo>
                  <a:pt x="385952" y="46228"/>
                </a:lnTo>
                <a:lnTo>
                  <a:pt x="385952" y="57150"/>
                </a:lnTo>
                <a:lnTo>
                  <a:pt x="389127" y="57150"/>
                </a:lnTo>
                <a:lnTo>
                  <a:pt x="389127" y="46228"/>
                </a:lnTo>
                <a:close/>
              </a:path>
              <a:path w="401954" h="103504">
                <a:moveTo>
                  <a:pt x="313054" y="0"/>
                </a:moveTo>
                <a:lnTo>
                  <a:pt x="309244" y="1016"/>
                </a:lnTo>
                <a:lnTo>
                  <a:pt x="305688" y="7112"/>
                </a:lnTo>
                <a:lnTo>
                  <a:pt x="306704" y="10922"/>
                </a:lnTo>
                <a:lnTo>
                  <a:pt x="376591" y="51689"/>
                </a:lnTo>
                <a:lnTo>
                  <a:pt x="385952" y="46228"/>
                </a:lnTo>
                <a:lnTo>
                  <a:pt x="389127" y="46228"/>
                </a:lnTo>
                <a:lnTo>
                  <a:pt x="389127" y="45339"/>
                </a:lnTo>
                <a:lnTo>
                  <a:pt x="390810" y="45339"/>
                </a:lnTo>
                <a:lnTo>
                  <a:pt x="313054" y="0"/>
                </a:lnTo>
                <a:close/>
              </a:path>
            </a:pathLst>
          </a:custGeom>
          <a:solidFill>
            <a:srgbClr val="B1928E"/>
          </a:solidFill>
        </p:spPr>
        <p:txBody>
          <a:bodyPr wrap="square" lIns="0" tIns="0" rIns="0" bIns="0" rtlCol="0"/>
          <a:lstStyle/>
          <a:p>
            <a:endParaRPr/>
          </a:p>
        </p:txBody>
      </p:sp>
      <p:sp>
        <p:nvSpPr>
          <p:cNvPr id="31" name="object 31"/>
          <p:cNvSpPr/>
          <p:nvPr/>
        </p:nvSpPr>
        <p:spPr>
          <a:xfrm>
            <a:off x="7511795" y="3630167"/>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B78B85"/>
          </a:solidFill>
        </p:spPr>
        <p:txBody>
          <a:bodyPr wrap="square" lIns="0" tIns="0" rIns="0" bIns="0" rtlCol="0"/>
          <a:lstStyle/>
          <a:p>
            <a:endParaRPr/>
          </a:p>
        </p:txBody>
      </p:sp>
      <p:sp>
        <p:nvSpPr>
          <p:cNvPr id="32" name="object 32"/>
          <p:cNvSpPr/>
          <p:nvPr/>
        </p:nvSpPr>
        <p:spPr>
          <a:xfrm>
            <a:off x="7511795" y="3630167"/>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33" name="object 33"/>
          <p:cNvSpPr txBox="1"/>
          <p:nvPr/>
        </p:nvSpPr>
        <p:spPr>
          <a:xfrm>
            <a:off x="7511795" y="3956050"/>
            <a:ext cx="1879600" cy="434975"/>
          </a:xfrm>
          <a:prstGeom prst="rect">
            <a:avLst/>
          </a:prstGeom>
        </p:spPr>
        <p:txBody>
          <a:bodyPr vert="horz" wrap="square" lIns="0" tIns="12700" rIns="0" bIns="0" rtlCol="0">
            <a:spAutoFit/>
          </a:bodyPr>
          <a:lstStyle/>
          <a:p>
            <a:pPr marL="244475">
              <a:lnSpc>
                <a:spcPts val="1610"/>
              </a:lnSpc>
              <a:spcBef>
                <a:spcPts val="100"/>
              </a:spcBef>
            </a:pPr>
            <a:r>
              <a:rPr sz="1400" spc="-70" dirty="0">
                <a:solidFill>
                  <a:srgbClr val="FFFFFF"/>
                </a:solidFill>
                <a:latin typeface="Arial"/>
                <a:cs typeface="Arial"/>
              </a:rPr>
              <a:t>14:00-20:00 </a:t>
            </a:r>
            <a:r>
              <a:rPr sz="1400" spc="-80" dirty="0">
                <a:solidFill>
                  <a:srgbClr val="FFFFFF"/>
                </a:solidFill>
                <a:latin typeface="Arial"/>
                <a:cs typeface="Arial"/>
              </a:rPr>
              <a:t>-&gt;</a:t>
            </a:r>
            <a:r>
              <a:rPr sz="1400" spc="-175" dirty="0">
                <a:solidFill>
                  <a:srgbClr val="FFFFFF"/>
                </a:solidFill>
                <a:latin typeface="Arial"/>
                <a:cs typeface="Arial"/>
              </a:rPr>
              <a:t> </a:t>
            </a:r>
            <a:r>
              <a:rPr sz="1400" spc="-105" dirty="0">
                <a:solidFill>
                  <a:srgbClr val="FFFFFF"/>
                </a:solidFill>
                <a:latin typeface="Arial"/>
                <a:cs typeface="Arial"/>
              </a:rPr>
              <a:t>Free</a:t>
            </a:r>
            <a:endParaRPr sz="1400">
              <a:latin typeface="Arial"/>
              <a:cs typeface="Arial"/>
            </a:endParaRPr>
          </a:p>
          <a:p>
            <a:pPr marL="276860">
              <a:lnSpc>
                <a:spcPts val="1610"/>
              </a:lnSpc>
            </a:pPr>
            <a:r>
              <a:rPr sz="1400" spc="-20" dirty="0">
                <a:solidFill>
                  <a:srgbClr val="FFFFFF"/>
                </a:solidFill>
                <a:latin typeface="Arial"/>
                <a:cs typeface="Arial"/>
              </a:rPr>
              <a:t>time </a:t>
            </a:r>
            <a:r>
              <a:rPr sz="1400" spc="-15" dirty="0">
                <a:solidFill>
                  <a:srgbClr val="FFFFFF"/>
                </a:solidFill>
                <a:latin typeface="Arial"/>
                <a:cs typeface="Arial"/>
              </a:rPr>
              <a:t>for </a:t>
            </a:r>
            <a:r>
              <a:rPr sz="1400" spc="-25" dirty="0">
                <a:solidFill>
                  <a:srgbClr val="FFFFFF"/>
                </a:solidFill>
                <a:latin typeface="Arial"/>
                <a:cs typeface="Arial"/>
              </a:rPr>
              <a:t>the</a:t>
            </a:r>
            <a:r>
              <a:rPr sz="1400" spc="-220" dirty="0">
                <a:solidFill>
                  <a:srgbClr val="FFFFFF"/>
                </a:solidFill>
                <a:latin typeface="Arial"/>
                <a:cs typeface="Arial"/>
              </a:rPr>
              <a:t> </a:t>
            </a:r>
            <a:r>
              <a:rPr sz="1400" spc="-80" dirty="0">
                <a:solidFill>
                  <a:srgbClr val="FFFFFF"/>
                </a:solidFill>
                <a:latin typeface="Arial"/>
                <a:cs typeface="Arial"/>
              </a:rPr>
              <a:t>teams</a:t>
            </a:r>
            <a:endParaRPr sz="1400">
              <a:latin typeface="Arial"/>
              <a:cs typeface="Arial"/>
            </a:endParaRPr>
          </a:p>
        </p:txBody>
      </p:sp>
      <p:sp>
        <p:nvSpPr>
          <p:cNvPr id="34" name="object 34"/>
          <p:cNvSpPr/>
          <p:nvPr/>
        </p:nvSpPr>
        <p:spPr>
          <a:xfrm>
            <a:off x="6086983" y="4756403"/>
            <a:ext cx="4682490" cy="401955"/>
          </a:xfrm>
          <a:custGeom>
            <a:avLst/>
            <a:gdLst/>
            <a:ahLst/>
            <a:cxnLst/>
            <a:rect l="l" t="t" r="r" b="b"/>
            <a:pathLst>
              <a:path w="4682490" h="401954">
                <a:moveTo>
                  <a:pt x="7112" y="305689"/>
                </a:moveTo>
                <a:lnTo>
                  <a:pt x="1015" y="309245"/>
                </a:lnTo>
                <a:lnTo>
                  <a:pt x="0" y="313055"/>
                </a:lnTo>
                <a:lnTo>
                  <a:pt x="51688" y="401701"/>
                </a:lnTo>
                <a:lnTo>
                  <a:pt x="59020" y="389128"/>
                </a:lnTo>
                <a:lnTo>
                  <a:pt x="45338" y="389128"/>
                </a:lnTo>
                <a:lnTo>
                  <a:pt x="45338" y="365705"/>
                </a:lnTo>
                <a:lnTo>
                  <a:pt x="10921" y="306705"/>
                </a:lnTo>
                <a:lnTo>
                  <a:pt x="7112" y="305689"/>
                </a:lnTo>
                <a:close/>
              </a:path>
              <a:path w="4682490" h="401954">
                <a:moveTo>
                  <a:pt x="45338" y="365705"/>
                </a:moveTo>
                <a:lnTo>
                  <a:pt x="45338" y="389128"/>
                </a:lnTo>
                <a:lnTo>
                  <a:pt x="58038" y="389128"/>
                </a:lnTo>
                <a:lnTo>
                  <a:pt x="58038" y="385953"/>
                </a:lnTo>
                <a:lnTo>
                  <a:pt x="46227" y="385953"/>
                </a:lnTo>
                <a:lnTo>
                  <a:pt x="51688" y="376591"/>
                </a:lnTo>
                <a:lnTo>
                  <a:pt x="45338" y="365705"/>
                </a:lnTo>
                <a:close/>
              </a:path>
              <a:path w="4682490" h="401954">
                <a:moveTo>
                  <a:pt x="96265" y="305689"/>
                </a:moveTo>
                <a:lnTo>
                  <a:pt x="92455" y="306705"/>
                </a:lnTo>
                <a:lnTo>
                  <a:pt x="58038" y="365705"/>
                </a:lnTo>
                <a:lnTo>
                  <a:pt x="58038" y="389128"/>
                </a:lnTo>
                <a:lnTo>
                  <a:pt x="59020" y="389128"/>
                </a:lnTo>
                <a:lnTo>
                  <a:pt x="103377" y="313055"/>
                </a:lnTo>
                <a:lnTo>
                  <a:pt x="102362" y="309245"/>
                </a:lnTo>
                <a:lnTo>
                  <a:pt x="96265" y="305689"/>
                </a:lnTo>
                <a:close/>
              </a:path>
              <a:path w="4682490" h="401954">
                <a:moveTo>
                  <a:pt x="51688" y="376591"/>
                </a:moveTo>
                <a:lnTo>
                  <a:pt x="46227" y="385953"/>
                </a:lnTo>
                <a:lnTo>
                  <a:pt x="57150" y="385953"/>
                </a:lnTo>
                <a:lnTo>
                  <a:pt x="51688" y="376591"/>
                </a:lnTo>
                <a:close/>
              </a:path>
              <a:path w="4682490" h="401954">
                <a:moveTo>
                  <a:pt x="58038" y="365705"/>
                </a:moveTo>
                <a:lnTo>
                  <a:pt x="51688" y="376591"/>
                </a:lnTo>
                <a:lnTo>
                  <a:pt x="57150" y="385953"/>
                </a:lnTo>
                <a:lnTo>
                  <a:pt x="58038" y="385953"/>
                </a:lnTo>
                <a:lnTo>
                  <a:pt x="58038" y="365705"/>
                </a:lnTo>
                <a:close/>
              </a:path>
              <a:path w="4682490" h="401954">
                <a:moveTo>
                  <a:pt x="4669282" y="211582"/>
                </a:moveTo>
                <a:lnTo>
                  <a:pt x="45338" y="211582"/>
                </a:lnTo>
                <a:lnTo>
                  <a:pt x="45338" y="365705"/>
                </a:lnTo>
                <a:lnTo>
                  <a:pt x="51688" y="376591"/>
                </a:lnTo>
                <a:lnTo>
                  <a:pt x="58038" y="365705"/>
                </a:lnTo>
                <a:lnTo>
                  <a:pt x="58038" y="224282"/>
                </a:lnTo>
                <a:lnTo>
                  <a:pt x="51688" y="224282"/>
                </a:lnTo>
                <a:lnTo>
                  <a:pt x="58038" y="217932"/>
                </a:lnTo>
                <a:lnTo>
                  <a:pt x="4669282" y="217932"/>
                </a:lnTo>
                <a:lnTo>
                  <a:pt x="4669282" y="211582"/>
                </a:lnTo>
                <a:close/>
              </a:path>
              <a:path w="4682490" h="401954">
                <a:moveTo>
                  <a:pt x="58038" y="217932"/>
                </a:moveTo>
                <a:lnTo>
                  <a:pt x="51688" y="224282"/>
                </a:lnTo>
                <a:lnTo>
                  <a:pt x="58038" y="224282"/>
                </a:lnTo>
                <a:lnTo>
                  <a:pt x="58038" y="217932"/>
                </a:lnTo>
                <a:close/>
              </a:path>
              <a:path w="4682490" h="401954">
                <a:moveTo>
                  <a:pt x="4681982" y="211582"/>
                </a:moveTo>
                <a:lnTo>
                  <a:pt x="4675632" y="211582"/>
                </a:lnTo>
                <a:lnTo>
                  <a:pt x="4669282" y="217932"/>
                </a:lnTo>
                <a:lnTo>
                  <a:pt x="58038" y="217932"/>
                </a:lnTo>
                <a:lnTo>
                  <a:pt x="58038" y="224282"/>
                </a:lnTo>
                <a:lnTo>
                  <a:pt x="4681982" y="224282"/>
                </a:lnTo>
                <a:lnTo>
                  <a:pt x="4681982" y="211582"/>
                </a:lnTo>
                <a:close/>
              </a:path>
              <a:path w="4682490" h="401954">
                <a:moveTo>
                  <a:pt x="4681982" y="0"/>
                </a:moveTo>
                <a:lnTo>
                  <a:pt x="4669282" y="0"/>
                </a:lnTo>
                <a:lnTo>
                  <a:pt x="4669282" y="217932"/>
                </a:lnTo>
                <a:lnTo>
                  <a:pt x="4675632" y="211582"/>
                </a:lnTo>
                <a:lnTo>
                  <a:pt x="4681982" y="211582"/>
                </a:lnTo>
                <a:lnTo>
                  <a:pt x="4681982" y="0"/>
                </a:lnTo>
                <a:close/>
              </a:path>
            </a:pathLst>
          </a:custGeom>
          <a:solidFill>
            <a:srgbClr val="AB9B9A"/>
          </a:solidFill>
        </p:spPr>
        <p:txBody>
          <a:bodyPr wrap="square" lIns="0" tIns="0" rIns="0" bIns="0" rtlCol="0"/>
          <a:lstStyle/>
          <a:p>
            <a:endParaRPr/>
          </a:p>
        </p:txBody>
      </p:sp>
      <p:sp>
        <p:nvSpPr>
          <p:cNvPr id="35" name="object 35"/>
          <p:cNvSpPr/>
          <p:nvPr/>
        </p:nvSpPr>
        <p:spPr>
          <a:xfrm>
            <a:off x="9823704" y="3630167"/>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solidFill>
            <a:srgbClr val="AF9291"/>
          </a:solidFill>
        </p:spPr>
        <p:txBody>
          <a:bodyPr wrap="square" lIns="0" tIns="0" rIns="0" bIns="0" rtlCol="0"/>
          <a:lstStyle/>
          <a:p>
            <a:endParaRPr/>
          </a:p>
        </p:txBody>
      </p:sp>
      <p:sp>
        <p:nvSpPr>
          <p:cNvPr id="36" name="object 36"/>
          <p:cNvSpPr/>
          <p:nvPr/>
        </p:nvSpPr>
        <p:spPr>
          <a:xfrm>
            <a:off x="9823704" y="3630167"/>
            <a:ext cx="1879600" cy="1127760"/>
          </a:xfrm>
          <a:custGeom>
            <a:avLst/>
            <a:gdLst/>
            <a:ahLst/>
            <a:cxnLst/>
            <a:rect l="l" t="t" r="r" b="b"/>
            <a:pathLst>
              <a:path w="1879600" h="1127760">
                <a:moveTo>
                  <a:pt x="0" y="1127760"/>
                </a:moveTo>
                <a:lnTo>
                  <a:pt x="1879092" y="1127760"/>
                </a:lnTo>
                <a:lnTo>
                  <a:pt x="1879092" y="0"/>
                </a:lnTo>
                <a:lnTo>
                  <a:pt x="0" y="0"/>
                </a:lnTo>
                <a:lnTo>
                  <a:pt x="0" y="1127760"/>
                </a:lnTo>
                <a:close/>
              </a:path>
            </a:pathLst>
          </a:custGeom>
          <a:ln w="12192">
            <a:solidFill>
              <a:srgbClr val="FFFFFF"/>
            </a:solidFill>
          </a:ln>
        </p:spPr>
        <p:txBody>
          <a:bodyPr wrap="square" lIns="0" tIns="0" rIns="0" bIns="0" rtlCol="0"/>
          <a:lstStyle/>
          <a:p>
            <a:endParaRPr/>
          </a:p>
        </p:txBody>
      </p:sp>
      <p:sp>
        <p:nvSpPr>
          <p:cNvPr id="37" name="object 37"/>
          <p:cNvSpPr txBox="1"/>
          <p:nvPr/>
        </p:nvSpPr>
        <p:spPr>
          <a:xfrm>
            <a:off x="9823704" y="3760723"/>
            <a:ext cx="1879600" cy="824865"/>
          </a:xfrm>
          <a:prstGeom prst="rect">
            <a:avLst/>
          </a:prstGeom>
        </p:spPr>
        <p:txBody>
          <a:bodyPr vert="horz" wrap="square" lIns="0" tIns="31115" rIns="0" bIns="0" rtlCol="0">
            <a:spAutoFit/>
          </a:bodyPr>
          <a:lstStyle/>
          <a:p>
            <a:pPr marL="208279" marR="198755" indent="-1905" algn="ctr">
              <a:lnSpc>
                <a:spcPct val="91500"/>
              </a:lnSpc>
              <a:spcBef>
                <a:spcPts val="245"/>
              </a:spcBef>
            </a:pPr>
            <a:r>
              <a:rPr sz="1400" spc="-65" dirty="0">
                <a:solidFill>
                  <a:srgbClr val="FFFFFF"/>
                </a:solidFill>
                <a:latin typeface="Arial"/>
                <a:cs typeface="Arial"/>
              </a:rPr>
              <a:t>20:00 </a:t>
            </a:r>
            <a:r>
              <a:rPr sz="1400" spc="-80" dirty="0">
                <a:solidFill>
                  <a:srgbClr val="FFFFFF"/>
                </a:solidFill>
                <a:latin typeface="Arial"/>
                <a:cs typeface="Arial"/>
              </a:rPr>
              <a:t>-&gt; </a:t>
            </a:r>
            <a:r>
              <a:rPr sz="1400" spc="-90" dirty="0">
                <a:solidFill>
                  <a:srgbClr val="FFFFFF"/>
                </a:solidFill>
                <a:latin typeface="Arial"/>
                <a:cs typeface="Arial"/>
              </a:rPr>
              <a:t>Goodbye  </a:t>
            </a:r>
            <a:r>
              <a:rPr sz="1400" spc="-35" dirty="0">
                <a:solidFill>
                  <a:srgbClr val="FFFFFF"/>
                </a:solidFill>
                <a:latin typeface="Arial"/>
                <a:cs typeface="Arial"/>
              </a:rPr>
              <a:t>party at </a:t>
            </a:r>
            <a:r>
              <a:rPr sz="1400" spc="-60" dirty="0">
                <a:solidFill>
                  <a:srgbClr val="FFFFFF"/>
                </a:solidFill>
                <a:latin typeface="Arial"/>
                <a:cs typeface="Arial"/>
              </a:rPr>
              <a:t>1st  </a:t>
            </a:r>
            <a:r>
              <a:rPr sz="1400" spc="-45" dirty="0">
                <a:solidFill>
                  <a:srgbClr val="FFFFFF"/>
                </a:solidFill>
                <a:latin typeface="Arial"/>
                <a:cs typeface="Arial"/>
              </a:rPr>
              <a:t>elementary' </a:t>
            </a:r>
            <a:r>
              <a:rPr sz="1400" spc="-160" dirty="0">
                <a:solidFill>
                  <a:srgbClr val="FFFFFF"/>
                </a:solidFill>
                <a:latin typeface="Arial"/>
                <a:cs typeface="Arial"/>
              </a:rPr>
              <a:t>s</a:t>
            </a:r>
            <a:r>
              <a:rPr sz="1400" spc="-204" dirty="0">
                <a:solidFill>
                  <a:srgbClr val="FFFFFF"/>
                </a:solidFill>
                <a:latin typeface="Arial"/>
                <a:cs typeface="Arial"/>
              </a:rPr>
              <a:t> </a:t>
            </a:r>
            <a:r>
              <a:rPr sz="1400" spc="-70" dirty="0">
                <a:solidFill>
                  <a:srgbClr val="FFFFFF"/>
                </a:solidFill>
                <a:latin typeface="Arial"/>
                <a:cs typeface="Arial"/>
              </a:rPr>
              <a:t>school  </a:t>
            </a:r>
            <a:r>
              <a:rPr sz="1400" spc="-75" dirty="0">
                <a:solidFill>
                  <a:srgbClr val="FFFFFF"/>
                </a:solidFill>
                <a:latin typeface="Arial"/>
                <a:cs typeface="Arial"/>
              </a:rPr>
              <a:t>salle</a:t>
            </a:r>
            <a:endParaRPr sz="1400">
              <a:latin typeface="Arial"/>
              <a:cs typeface="Arial"/>
            </a:endParaRPr>
          </a:p>
        </p:txBody>
      </p:sp>
      <p:sp>
        <p:nvSpPr>
          <p:cNvPr id="38" name="object 38"/>
          <p:cNvSpPr/>
          <p:nvPr/>
        </p:nvSpPr>
        <p:spPr>
          <a:xfrm>
            <a:off x="7077456" y="5701398"/>
            <a:ext cx="401955" cy="103505"/>
          </a:xfrm>
          <a:custGeom>
            <a:avLst/>
            <a:gdLst/>
            <a:ahLst/>
            <a:cxnLst/>
            <a:rect l="l" t="t" r="r" b="b"/>
            <a:pathLst>
              <a:path w="401954" h="103504">
                <a:moveTo>
                  <a:pt x="376545" y="51701"/>
                </a:moveTo>
                <a:lnTo>
                  <a:pt x="306704" y="92430"/>
                </a:lnTo>
                <a:lnTo>
                  <a:pt x="305689" y="96316"/>
                </a:lnTo>
                <a:lnTo>
                  <a:pt x="309245" y="102374"/>
                </a:lnTo>
                <a:lnTo>
                  <a:pt x="313054" y="103403"/>
                </a:lnTo>
                <a:lnTo>
                  <a:pt x="390813" y="58051"/>
                </a:lnTo>
                <a:lnTo>
                  <a:pt x="389127" y="58051"/>
                </a:lnTo>
                <a:lnTo>
                  <a:pt x="389127" y="57188"/>
                </a:lnTo>
                <a:lnTo>
                  <a:pt x="385952" y="57188"/>
                </a:lnTo>
                <a:lnTo>
                  <a:pt x="376545" y="51701"/>
                </a:lnTo>
                <a:close/>
              </a:path>
              <a:path w="401954" h="103504">
                <a:moveTo>
                  <a:pt x="365656" y="45351"/>
                </a:moveTo>
                <a:lnTo>
                  <a:pt x="0" y="45351"/>
                </a:lnTo>
                <a:lnTo>
                  <a:pt x="0" y="58051"/>
                </a:lnTo>
                <a:lnTo>
                  <a:pt x="365656" y="58051"/>
                </a:lnTo>
                <a:lnTo>
                  <a:pt x="376545" y="51701"/>
                </a:lnTo>
                <a:lnTo>
                  <a:pt x="365656" y="45351"/>
                </a:lnTo>
                <a:close/>
              </a:path>
              <a:path w="401954" h="103504">
                <a:moveTo>
                  <a:pt x="390816" y="45351"/>
                </a:moveTo>
                <a:lnTo>
                  <a:pt x="389127" y="45351"/>
                </a:lnTo>
                <a:lnTo>
                  <a:pt x="389127" y="58051"/>
                </a:lnTo>
                <a:lnTo>
                  <a:pt x="390813" y="58051"/>
                </a:lnTo>
                <a:lnTo>
                  <a:pt x="401700" y="51701"/>
                </a:lnTo>
                <a:lnTo>
                  <a:pt x="390816" y="45351"/>
                </a:lnTo>
                <a:close/>
              </a:path>
              <a:path w="401954" h="103504">
                <a:moveTo>
                  <a:pt x="385952" y="46215"/>
                </a:moveTo>
                <a:lnTo>
                  <a:pt x="376545" y="51701"/>
                </a:lnTo>
                <a:lnTo>
                  <a:pt x="385952" y="57188"/>
                </a:lnTo>
                <a:lnTo>
                  <a:pt x="385952" y="46215"/>
                </a:lnTo>
                <a:close/>
              </a:path>
              <a:path w="401954" h="103504">
                <a:moveTo>
                  <a:pt x="389127" y="46215"/>
                </a:moveTo>
                <a:lnTo>
                  <a:pt x="385952" y="46215"/>
                </a:lnTo>
                <a:lnTo>
                  <a:pt x="385952" y="57188"/>
                </a:lnTo>
                <a:lnTo>
                  <a:pt x="389127" y="57188"/>
                </a:lnTo>
                <a:lnTo>
                  <a:pt x="389127" y="46215"/>
                </a:lnTo>
                <a:close/>
              </a:path>
              <a:path w="401954" h="103504">
                <a:moveTo>
                  <a:pt x="313054" y="0"/>
                </a:moveTo>
                <a:lnTo>
                  <a:pt x="309245" y="1016"/>
                </a:lnTo>
                <a:lnTo>
                  <a:pt x="305689" y="7073"/>
                </a:lnTo>
                <a:lnTo>
                  <a:pt x="306704" y="10972"/>
                </a:lnTo>
                <a:lnTo>
                  <a:pt x="376545" y="51701"/>
                </a:lnTo>
                <a:lnTo>
                  <a:pt x="385952" y="46215"/>
                </a:lnTo>
                <a:lnTo>
                  <a:pt x="389127" y="46215"/>
                </a:lnTo>
                <a:lnTo>
                  <a:pt x="389127" y="45351"/>
                </a:lnTo>
                <a:lnTo>
                  <a:pt x="390816" y="45351"/>
                </a:lnTo>
                <a:lnTo>
                  <a:pt x="313054" y="0"/>
                </a:lnTo>
                <a:close/>
              </a:path>
            </a:pathLst>
          </a:custGeom>
          <a:solidFill>
            <a:srgbClr val="A4A4A4"/>
          </a:solidFill>
        </p:spPr>
        <p:txBody>
          <a:bodyPr wrap="square" lIns="0" tIns="0" rIns="0" bIns="0" rtlCol="0"/>
          <a:lstStyle/>
          <a:p>
            <a:endParaRPr/>
          </a:p>
        </p:txBody>
      </p:sp>
      <p:sp>
        <p:nvSpPr>
          <p:cNvPr id="39" name="object 39"/>
          <p:cNvSpPr/>
          <p:nvPr/>
        </p:nvSpPr>
        <p:spPr>
          <a:xfrm>
            <a:off x="5199888" y="5189220"/>
            <a:ext cx="1879600" cy="1127760"/>
          </a:xfrm>
          <a:custGeom>
            <a:avLst/>
            <a:gdLst/>
            <a:ahLst/>
            <a:cxnLst/>
            <a:rect l="l" t="t" r="r" b="b"/>
            <a:pathLst>
              <a:path w="1879600" h="1127760">
                <a:moveTo>
                  <a:pt x="0" y="1127759"/>
                </a:moveTo>
                <a:lnTo>
                  <a:pt x="1879091" y="1127759"/>
                </a:lnTo>
                <a:lnTo>
                  <a:pt x="1879091" y="0"/>
                </a:lnTo>
                <a:lnTo>
                  <a:pt x="0" y="0"/>
                </a:lnTo>
                <a:lnTo>
                  <a:pt x="0" y="1127759"/>
                </a:lnTo>
                <a:close/>
              </a:path>
            </a:pathLst>
          </a:custGeom>
          <a:solidFill>
            <a:srgbClr val="AB9C9B"/>
          </a:solidFill>
        </p:spPr>
        <p:txBody>
          <a:bodyPr wrap="square" lIns="0" tIns="0" rIns="0" bIns="0" rtlCol="0"/>
          <a:lstStyle/>
          <a:p>
            <a:endParaRPr/>
          </a:p>
        </p:txBody>
      </p:sp>
      <p:sp>
        <p:nvSpPr>
          <p:cNvPr id="40" name="object 40"/>
          <p:cNvSpPr/>
          <p:nvPr/>
        </p:nvSpPr>
        <p:spPr>
          <a:xfrm>
            <a:off x="5199888" y="5189220"/>
            <a:ext cx="1879600" cy="1127760"/>
          </a:xfrm>
          <a:custGeom>
            <a:avLst/>
            <a:gdLst/>
            <a:ahLst/>
            <a:cxnLst/>
            <a:rect l="l" t="t" r="r" b="b"/>
            <a:pathLst>
              <a:path w="1879600" h="1127760">
                <a:moveTo>
                  <a:pt x="0" y="1127759"/>
                </a:moveTo>
                <a:lnTo>
                  <a:pt x="1879091" y="1127759"/>
                </a:lnTo>
                <a:lnTo>
                  <a:pt x="1879091" y="0"/>
                </a:lnTo>
                <a:lnTo>
                  <a:pt x="0" y="0"/>
                </a:lnTo>
                <a:lnTo>
                  <a:pt x="0" y="1127759"/>
                </a:lnTo>
                <a:close/>
              </a:path>
            </a:pathLst>
          </a:custGeom>
          <a:ln w="12192">
            <a:solidFill>
              <a:srgbClr val="FFFFFF"/>
            </a:solidFill>
          </a:ln>
        </p:spPr>
        <p:txBody>
          <a:bodyPr wrap="square" lIns="0" tIns="0" rIns="0" bIns="0" rtlCol="0"/>
          <a:lstStyle/>
          <a:p>
            <a:endParaRPr/>
          </a:p>
        </p:txBody>
      </p:sp>
      <p:sp>
        <p:nvSpPr>
          <p:cNvPr id="41" name="object 41"/>
          <p:cNvSpPr txBox="1"/>
          <p:nvPr/>
        </p:nvSpPr>
        <p:spPr>
          <a:xfrm>
            <a:off x="5199888" y="5418531"/>
            <a:ext cx="1879600" cy="630555"/>
          </a:xfrm>
          <a:prstGeom prst="rect">
            <a:avLst/>
          </a:prstGeom>
        </p:spPr>
        <p:txBody>
          <a:bodyPr vert="horz" wrap="square" lIns="0" tIns="31750" rIns="0" bIns="0" rtlCol="0">
            <a:spAutoFit/>
          </a:bodyPr>
          <a:lstStyle/>
          <a:p>
            <a:pPr marL="226060" marR="215900" indent="-1905" algn="ctr">
              <a:lnSpc>
                <a:spcPct val="91500"/>
              </a:lnSpc>
              <a:spcBef>
                <a:spcPts val="250"/>
              </a:spcBef>
            </a:pPr>
            <a:r>
              <a:rPr sz="1400" spc="-235" dirty="0">
                <a:solidFill>
                  <a:srgbClr val="FFFFFF"/>
                </a:solidFill>
                <a:latin typeface="Arial"/>
                <a:cs typeface="Arial"/>
              </a:rPr>
              <a:t>DEPARTURE </a:t>
            </a:r>
            <a:r>
              <a:rPr sz="1400" spc="-10" dirty="0">
                <a:solidFill>
                  <a:srgbClr val="FFFFFF"/>
                </a:solidFill>
                <a:latin typeface="Arial"/>
                <a:cs typeface="Arial"/>
              </a:rPr>
              <a:t>of </a:t>
            </a:r>
            <a:r>
              <a:rPr sz="1400" spc="-25" dirty="0">
                <a:solidFill>
                  <a:srgbClr val="FFFFFF"/>
                </a:solidFill>
                <a:latin typeface="Arial"/>
                <a:cs typeface="Arial"/>
              </a:rPr>
              <a:t>the  </a:t>
            </a:r>
            <a:r>
              <a:rPr sz="1400" spc="-110" dirty="0">
                <a:solidFill>
                  <a:srgbClr val="FFFFFF"/>
                </a:solidFill>
                <a:latin typeface="Arial"/>
                <a:cs typeface="Arial"/>
              </a:rPr>
              <a:t>Turkey </a:t>
            </a:r>
            <a:r>
              <a:rPr sz="1400" spc="-55" dirty="0">
                <a:solidFill>
                  <a:srgbClr val="FFFFFF"/>
                </a:solidFill>
                <a:latin typeface="Arial"/>
                <a:cs typeface="Arial"/>
              </a:rPr>
              <a:t>team </a:t>
            </a:r>
            <a:r>
              <a:rPr sz="1400" spc="-75" dirty="0">
                <a:solidFill>
                  <a:srgbClr val="FFFFFF"/>
                </a:solidFill>
                <a:latin typeface="Arial"/>
                <a:cs typeface="Arial"/>
              </a:rPr>
              <a:t>by</a:t>
            </a:r>
            <a:r>
              <a:rPr sz="1400" spc="-270" dirty="0">
                <a:solidFill>
                  <a:srgbClr val="FFFFFF"/>
                </a:solidFill>
                <a:latin typeface="Arial"/>
                <a:cs typeface="Arial"/>
              </a:rPr>
              <a:t> </a:t>
            </a:r>
            <a:r>
              <a:rPr sz="1400" spc="-45" dirty="0">
                <a:solidFill>
                  <a:srgbClr val="FFFFFF"/>
                </a:solidFill>
                <a:latin typeface="Arial"/>
                <a:cs typeface="Arial"/>
              </a:rPr>
              <a:t>boat  </a:t>
            </a:r>
            <a:r>
              <a:rPr sz="1400" spc="-25" dirty="0">
                <a:solidFill>
                  <a:srgbClr val="FFFFFF"/>
                </a:solidFill>
                <a:latin typeface="Arial"/>
                <a:cs typeface="Arial"/>
              </a:rPr>
              <a:t>from</a:t>
            </a:r>
            <a:r>
              <a:rPr sz="1400" spc="-145" dirty="0">
                <a:solidFill>
                  <a:srgbClr val="FFFFFF"/>
                </a:solidFill>
                <a:latin typeface="Arial"/>
                <a:cs typeface="Arial"/>
              </a:rPr>
              <a:t> </a:t>
            </a:r>
            <a:r>
              <a:rPr sz="1400" spc="-110" dirty="0">
                <a:solidFill>
                  <a:srgbClr val="FFFFFF"/>
                </a:solidFill>
                <a:latin typeface="Arial"/>
                <a:cs typeface="Arial"/>
              </a:rPr>
              <a:t>Chios</a:t>
            </a:r>
            <a:endParaRPr sz="1400">
              <a:latin typeface="Arial"/>
              <a:cs typeface="Arial"/>
            </a:endParaRPr>
          </a:p>
        </p:txBody>
      </p:sp>
      <p:sp>
        <p:nvSpPr>
          <p:cNvPr id="42" name="object 42"/>
          <p:cNvSpPr txBox="1"/>
          <p:nvPr/>
        </p:nvSpPr>
        <p:spPr>
          <a:xfrm>
            <a:off x="7511795" y="5189220"/>
            <a:ext cx="1879600" cy="1127760"/>
          </a:xfrm>
          <a:prstGeom prst="rect">
            <a:avLst/>
          </a:prstGeom>
          <a:solidFill>
            <a:srgbClr val="A4A4A4"/>
          </a:solidFill>
        </p:spPr>
        <p:txBody>
          <a:bodyPr vert="horz" wrap="square" lIns="0" tIns="5080" rIns="0" bIns="0" rtlCol="0">
            <a:spAutoFit/>
          </a:bodyPr>
          <a:lstStyle/>
          <a:p>
            <a:pPr>
              <a:lnSpc>
                <a:spcPct val="100000"/>
              </a:lnSpc>
              <a:spcBef>
                <a:spcPts val="40"/>
              </a:spcBef>
            </a:pPr>
            <a:endParaRPr sz="1750">
              <a:latin typeface="Times New Roman"/>
              <a:cs typeface="Times New Roman"/>
            </a:endParaRPr>
          </a:p>
          <a:p>
            <a:pPr marL="127000" marR="118745" algn="ctr">
              <a:lnSpc>
                <a:spcPct val="91500"/>
              </a:lnSpc>
            </a:pPr>
            <a:r>
              <a:rPr sz="1400" spc="-235" dirty="0">
                <a:solidFill>
                  <a:srgbClr val="FFFFFF"/>
                </a:solidFill>
                <a:latin typeface="Arial"/>
                <a:cs typeface="Arial"/>
              </a:rPr>
              <a:t>DEPARTURE </a:t>
            </a:r>
            <a:r>
              <a:rPr sz="1400" spc="-10" dirty="0">
                <a:solidFill>
                  <a:srgbClr val="FFFFFF"/>
                </a:solidFill>
                <a:latin typeface="Arial"/>
                <a:cs typeface="Arial"/>
              </a:rPr>
              <a:t>of </a:t>
            </a:r>
            <a:r>
              <a:rPr sz="1400" spc="-25" dirty="0">
                <a:solidFill>
                  <a:srgbClr val="FFFFFF"/>
                </a:solidFill>
                <a:latin typeface="Arial"/>
                <a:cs typeface="Arial"/>
              </a:rPr>
              <a:t>the</a:t>
            </a:r>
            <a:r>
              <a:rPr sz="1400" spc="-310" dirty="0">
                <a:solidFill>
                  <a:srgbClr val="FFFFFF"/>
                </a:solidFill>
                <a:latin typeface="Arial"/>
                <a:cs typeface="Arial"/>
              </a:rPr>
              <a:t> </a:t>
            </a:r>
            <a:r>
              <a:rPr sz="1400" spc="-45" dirty="0">
                <a:solidFill>
                  <a:srgbClr val="FFFFFF"/>
                </a:solidFill>
                <a:latin typeface="Arial"/>
                <a:cs typeface="Arial"/>
              </a:rPr>
              <a:t>Italy  </a:t>
            </a:r>
            <a:r>
              <a:rPr sz="1400" spc="-55" dirty="0">
                <a:solidFill>
                  <a:srgbClr val="FFFFFF"/>
                </a:solidFill>
                <a:latin typeface="Arial"/>
                <a:cs typeface="Arial"/>
              </a:rPr>
              <a:t>team </a:t>
            </a:r>
            <a:r>
              <a:rPr sz="1400" spc="-25" dirty="0">
                <a:solidFill>
                  <a:srgbClr val="FFFFFF"/>
                </a:solidFill>
                <a:latin typeface="Arial"/>
                <a:cs typeface="Arial"/>
              </a:rPr>
              <a:t>from </a:t>
            </a:r>
            <a:r>
              <a:rPr sz="1400" spc="-85" dirty="0">
                <a:solidFill>
                  <a:srgbClr val="FFFFFF"/>
                </a:solidFill>
                <a:latin typeface="Arial"/>
                <a:cs typeface="Arial"/>
              </a:rPr>
              <a:t>Athens  </a:t>
            </a:r>
            <a:r>
              <a:rPr sz="1400" spc="-30" dirty="0">
                <a:solidFill>
                  <a:srgbClr val="FFFFFF"/>
                </a:solidFill>
                <a:latin typeface="Arial"/>
                <a:cs typeface="Arial"/>
              </a:rPr>
              <a:t>Airport</a:t>
            </a:r>
            <a:endParaRPr sz="1400">
              <a:latin typeface="Arial"/>
              <a:cs typeface="Arial"/>
            </a:endParaRPr>
          </a:p>
        </p:txBody>
      </p:sp>
      <p:sp>
        <p:nvSpPr>
          <p:cNvPr id="43" name="object 43"/>
          <p:cNvSpPr txBox="1"/>
          <p:nvPr/>
        </p:nvSpPr>
        <p:spPr>
          <a:xfrm>
            <a:off x="577595" y="470916"/>
            <a:ext cx="4089400" cy="5885815"/>
          </a:xfrm>
          <a:prstGeom prst="rect">
            <a:avLst/>
          </a:prstGeom>
          <a:solidFill>
            <a:srgbClr val="404040"/>
          </a:solidFill>
          <a:ln w="12192">
            <a:solidFill>
              <a:srgbClr val="2E528F"/>
            </a:solidFill>
          </a:ln>
        </p:spPr>
        <p:txBody>
          <a:bodyPr vert="horz" wrap="square" lIns="0" tIns="0" rIns="0" bIns="0" rtlCol="0">
            <a:spAutoFit/>
          </a:bodyPr>
          <a:lstStyle/>
          <a:p>
            <a:pPr>
              <a:lnSpc>
                <a:spcPct val="100000"/>
              </a:lnSpc>
            </a:pPr>
            <a:endParaRPr sz="4400">
              <a:latin typeface="Times New Roman"/>
              <a:cs typeface="Times New Roman"/>
            </a:endParaRPr>
          </a:p>
          <a:p>
            <a:pPr>
              <a:lnSpc>
                <a:spcPct val="100000"/>
              </a:lnSpc>
            </a:pPr>
            <a:endParaRPr sz="4400">
              <a:latin typeface="Times New Roman"/>
              <a:cs typeface="Times New Roman"/>
            </a:endParaRPr>
          </a:p>
          <a:p>
            <a:pPr>
              <a:lnSpc>
                <a:spcPct val="100000"/>
              </a:lnSpc>
              <a:spcBef>
                <a:spcPts val="20"/>
              </a:spcBef>
            </a:pPr>
            <a:endParaRPr sz="4200">
              <a:latin typeface="Times New Roman"/>
              <a:cs typeface="Times New Roman"/>
            </a:endParaRPr>
          </a:p>
          <a:p>
            <a:pPr marL="881380" marR="873125" indent="1905" algn="ctr">
              <a:lnSpc>
                <a:spcPct val="100000"/>
              </a:lnSpc>
              <a:spcBef>
                <a:spcPts val="5"/>
              </a:spcBef>
            </a:pPr>
            <a:r>
              <a:rPr sz="4400" spc="-409" dirty="0">
                <a:solidFill>
                  <a:srgbClr val="FFFFFF"/>
                </a:solidFill>
                <a:latin typeface="Arial"/>
                <a:cs typeface="Arial"/>
              </a:rPr>
              <a:t>Day </a:t>
            </a:r>
            <a:r>
              <a:rPr sz="4400" spc="-215" dirty="0">
                <a:solidFill>
                  <a:srgbClr val="FFFFFF"/>
                </a:solidFill>
                <a:latin typeface="Arial"/>
                <a:cs typeface="Arial"/>
              </a:rPr>
              <a:t>7  </a:t>
            </a:r>
            <a:r>
              <a:rPr sz="4400" spc="-300" dirty="0">
                <a:solidFill>
                  <a:srgbClr val="FFFFFF"/>
                </a:solidFill>
                <a:latin typeface="Arial"/>
                <a:cs typeface="Arial"/>
              </a:rPr>
              <a:t>Saturday,  </a:t>
            </a:r>
            <a:r>
              <a:rPr sz="4400" spc="-220" dirty="0">
                <a:solidFill>
                  <a:srgbClr val="FFFFFF"/>
                </a:solidFill>
                <a:latin typeface="Arial"/>
                <a:cs typeface="Arial"/>
              </a:rPr>
              <a:t>7</a:t>
            </a:r>
            <a:r>
              <a:rPr sz="4400" spc="-125" dirty="0">
                <a:solidFill>
                  <a:srgbClr val="FFFFFF"/>
                </a:solidFill>
                <a:latin typeface="Arial"/>
                <a:cs typeface="Arial"/>
              </a:rPr>
              <a:t>-</a:t>
            </a:r>
            <a:r>
              <a:rPr sz="4400" spc="-220" dirty="0">
                <a:solidFill>
                  <a:srgbClr val="FFFFFF"/>
                </a:solidFill>
                <a:latin typeface="Arial"/>
                <a:cs typeface="Arial"/>
              </a:rPr>
              <a:t>10</a:t>
            </a:r>
            <a:r>
              <a:rPr sz="4400" spc="-125" dirty="0">
                <a:solidFill>
                  <a:srgbClr val="FFFFFF"/>
                </a:solidFill>
                <a:latin typeface="Arial"/>
                <a:cs typeface="Arial"/>
              </a:rPr>
              <a:t>-</a:t>
            </a:r>
            <a:r>
              <a:rPr sz="4400" spc="-220" dirty="0">
                <a:solidFill>
                  <a:srgbClr val="FFFFFF"/>
                </a:solidFill>
                <a:latin typeface="Arial"/>
                <a:cs typeface="Arial"/>
              </a:rPr>
              <a:t>2017</a:t>
            </a:r>
            <a:endParaRPr sz="44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24200" y="762000"/>
            <a:ext cx="5708141" cy="892552"/>
          </a:xfrm>
        </p:spPr>
        <p:txBody>
          <a:bodyPr/>
          <a:lstStyle/>
          <a:p>
            <a:r>
              <a:rPr lang="en-US" dirty="0" smtClean="0"/>
              <a:t>Goodbye Party</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68240" y="324611"/>
            <a:ext cx="2232660" cy="20116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90816" y="320040"/>
            <a:ext cx="2232660" cy="20269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617964" y="333756"/>
            <a:ext cx="2250948" cy="20132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20040" y="2429294"/>
            <a:ext cx="4556760" cy="410095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617964" y="2426207"/>
            <a:ext cx="2250948" cy="19993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617964" y="4500371"/>
            <a:ext cx="2250948" cy="2036064"/>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4968240" y="2426207"/>
            <a:ext cx="4555490" cy="3920945"/>
          </a:xfrm>
          <a:prstGeom prst="rect">
            <a:avLst/>
          </a:prstGeom>
          <a:solidFill>
            <a:srgbClr val="404040"/>
          </a:solidFill>
          <a:ln w="12192">
            <a:solidFill>
              <a:srgbClr val="2E528F"/>
            </a:solidFill>
          </a:ln>
        </p:spPr>
        <p:txBody>
          <a:bodyPr vert="horz" wrap="square" lIns="0" tIns="194945" rIns="0" bIns="0" rtlCol="0">
            <a:spAutoFit/>
          </a:bodyPr>
          <a:lstStyle/>
          <a:p>
            <a:pPr marL="92075">
              <a:lnSpc>
                <a:spcPct val="100000"/>
              </a:lnSpc>
              <a:spcBef>
                <a:spcPts val="1535"/>
              </a:spcBef>
            </a:pPr>
            <a:r>
              <a:rPr sz="2200" i="1" spc="-105" dirty="0">
                <a:solidFill>
                  <a:srgbClr val="FFFFFF"/>
                </a:solidFill>
                <a:latin typeface="Arial"/>
                <a:cs typeface="Arial"/>
              </a:rPr>
              <a:t>09:00 </a:t>
            </a:r>
            <a:r>
              <a:rPr sz="2200" spc="-215" dirty="0" smtClean="0">
                <a:solidFill>
                  <a:srgbClr val="FFFFFF"/>
                </a:solidFill>
                <a:latin typeface="Arial"/>
                <a:cs typeface="Arial"/>
              </a:rPr>
              <a:t> </a:t>
            </a:r>
            <a:r>
              <a:rPr sz="2200" spc="-150" dirty="0">
                <a:solidFill>
                  <a:srgbClr val="FFFFFF"/>
                </a:solidFill>
                <a:latin typeface="Arial"/>
                <a:cs typeface="Arial"/>
              </a:rPr>
              <a:t>School</a:t>
            </a:r>
            <a:endParaRPr sz="2200" dirty="0">
              <a:latin typeface="Arial"/>
              <a:cs typeface="Arial"/>
            </a:endParaRPr>
          </a:p>
          <a:p>
            <a:pPr marL="92075" marR="855344">
              <a:lnSpc>
                <a:spcPct val="100000"/>
              </a:lnSpc>
            </a:pPr>
            <a:r>
              <a:rPr sz="2200" spc="-85" dirty="0">
                <a:solidFill>
                  <a:srgbClr val="FFFFFF"/>
                </a:solidFill>
                <a:latin typeface="Arial"/>
                <a:cs typeface="Arial"/>
              </a:rPr>
              <a:t>All </a:t>
            </a:r>
            <a:r>
              <a:rPr sz="2200" spc="-155" dirty="0">
                <a:solidFill>
                  <a:srgbClr val="FFFFFF"/>
                </a:solidFill>
                <a:latin typeface="Arial"/>
                <a:cs typeface="Arial"/>
              </a:rPr>
              <a:t>day </a:t>
            </a:r>
            <a:r>
              <a:rPr sz="2200" spc="5" dirty="0">
                <a:solidFill>
                  <a:srgbClr val="FFFFFF"/>
                </a:solidFill>
                <a:latin typeface="Arial"/>
                <a:cs typeface="Arial"/>
              </a:rPr>
              <a:t>trip </a:t>
            </a:r>
            <a:r>
              <a:rPr sz="2200" dirty="0">
                <a:solidFill>
                  <a:srgbClr val="FFFFFF"/>
                </a:solidFill>
                <a:latin typeface="Arial"/>
                <a:cs typeface="Arial"/>
              </a:rPr>
              <a:t>to </a:t>
            </a:r>
            <a:r>
              <a:rPr sz="2200" spc="-125" dirty="0">
                <a:solidFill>
                  <a:srgbClr val="FFFFFF"/>
                </a:solidFill>
                <a:latin typeface="Arial"/>
                <a:cs typeface="Arial"/>
              </a:rPr>
              <a:t>Athens</a:t>
            </a:r>
            <a:r>
              <a:rPr sz="2200" spc="-335" dirty="0">
                <a:solidFill>
                  <a:srgbClr val="FFFFFF"/>
                </a:solidFill>
                <a:latin typeface="Arial"/>
                <a:cs typeface="Arial"/>
              </a:rPr>
              <a:t> </a:t>
            </a:r>
            <a:r>
              <a:rPr sz="2200" spc="-110" dirty="0">
                <a:solidFill>
                  <a:srgbClr val="FFFFFF"/>
                </a:solidFill>
                <a:latin typeface="Arial"/>
                <a:cs typeface="Arial"/>
              </a:rPr>
              <a:t>North-East  </a:t>
            </a:r>
            <a:r>
              <a:rPr sz="2200" spc="-150" dirty="0">
                <a:solidFill>
                  <a:srgbClr val="FFFFFF"/>
                </a:solidFill>
                <a:latin typeface="Arial"/>
                <a:cs typeface="Arial"/>
              </a:rPr>
              <a:t>Suburbs</a:t>
            </a:r>
            <a:endParaRPr sz="2200" dirty="0">
              <a:latin typeface="Arial"/>
              <a:cs typeface="Arial"/>
            </a:endParaRPr>
          </a:p>
          <a:p>
            <a:pPr marL="92075">
              <a:lnSpc>
                <a:spcPct val="100000"/>
              </a:lnSpc>
            </a:pPr>
            <a:r>
              <a:rPr sz="2200" spc="-210" dirty="0">
                <a:solidFill>
                  <a:srgbClr val="FFFFFF"/>
                </a:solidFill>
                <a:latin typeface="Arial"/>
                <a:cs typeface="Arial"/>
              </a:rPr>
              <a:t>Cape</a:t>
            </a:r>
            <a:r>
              <a:rPr sz="2200" spc="-120" dirty="0">
                <a:solidFill>
                  <a:srgbClr val="FFFFFF"/>
                </a:solidFill>
                <a:latin typeface="Arial"/>
                <a:cs typeface="Arial"/>
              </a:rPr>
              <a:t> </a:t>
            </a:r>
            <a:r>
              <a:rPr sz="2200" spc="-130" dirty="0">
                <a:solidFill>
                  <a:srgbClr val="FFFFFF"/>
                </a:solidFill>
                <a:latin typeface="Arial"/>
                <a:cs typeface="Arial"/>
              </a:rPr>
              <a:t>Sounion</a:t>
            </a:r>
            <a:endParaRPr sz="2200" dirty="0">
              <a:latin typeface="Arial"/>
              <a:cs typeface="Arial"/>
            </a:endParaRPr>
          </a:p>
          <a:p>
            <a:pPr marL="92075" marR="768350">
              <a:lnSpc>
                <a:spcPct val="100000"/>
              </a:lnSpc>
            </a:pPr>
            <a:r>
              <a:rPr sz="2200" spc="-95" dirty="0">
                <a:solidFill>
                  <a:srgbClr val="FFFFFF"/>
                </a:solidFill>
                <a:latin typeface="Arial"/>
                <a:cs typeface="Arial"/>
              </a:rPr>
              <a:t>Ancient </a:t>
            </a:r>
            <a:r>
              <a:rPr sz="2200" spc="-70" dirty="0">
                <a:solidFill>
                  <a:srgbClr val="FFFFFF"/>
                </a:solidFill>
                <a:latin typeface="Arial"/>
                <a:cs typeface="Arial"/>
              </a:rPr>
              <a:t>temple </a:t>
            </a:r>
            <a:r>
              <a:rPr sz="2200" spc="-20" dirty="0">
                <a:solidFill>
                  <a:srgbClr val="FFFFFF"/>
                </a:solidFill>
                <a:latin typeface="Arial"/>
                <a:cs typeface="Arial"/>
              </a:rPr>
              <a:t>of </a:t>
            </a:r>
            <a:r>
              <a:rPr sz="2200" spc="-145" dirty="0">
                <a:solidFill>
                  <a:srgbClr val="FFFFFF"/>
                </a:solidFill>
                <a:latin typeface="Arial"/>
                <a:cs typeface="Arial"/>
              </a:rPr>
              <a:t>Poseidon</a:t>
            </a:r>
            <a:r>
              <a:rPr sz="2200" spc="-245" dirty="0">
                <a:solidFill>
                  <a:srgbClr val="FFFFFF"/>
                </a:solidFill>
                <a:latin typeface="Arial"/>
                <a:cs typeface="Arial"/>
              </a:rPr>
              <a:t> </a:t>
            </a:r>
            <a:r>
              <a:rPr sz="2200" spc="-95" dirty="0">
                <a:solidFill>
                  <a:srgbClr val="FFFFFF"/>
                </a:solidFill>
                <a:latin typeface="Arial"/>
                <a:cs typeface="Arial"/>
              </a:rPr>
              <a:t>sight  </a:t>
            </a:r>
            <a:r>
              <a:rPr sz="2200" spc="-140" dirty="0">
                <a:solidFill>
                  <a:srgbClr val="FFFFFF"/>
                </a:solidFill>
                <a:latin typeface="Arial"/>
                <a:cs typeface="Arial"/>
              </a:rPr>
              <a:t>seeing</a:t>
            </a:r>
            <a:endParaRPr sz="2200" dirty="0">
              <a:latin typeface="Arial"/>
              <a:cs typeface="Arial"/>
            </a:endParaRPr>
          </a:p>
          <a:p>
            <a:pPr marL="92075">
              <a:lnSpc>
                <a:spcPct val="100000"/>
              </a:lnSpc>
            </a:pPr>
            <a:r>
              <a:rPr sz="2200" spc="-110" dirty="0">
                <a:solidFill>
                  <a:srgbClr val="FFFFFF"/>
                </a:solidFill>
                <a:latin typeface="Arial"/>
                <a:cs typeface="Arial"/>
              </a:rPr>
              <a:t>Lavrion/Lunch</a:t>
            </a:r>
            <a:endParaRPr sz="2200" dirty="0">
              <a:latin typeface="Arial"/>
              <a:cs typeface="Arial"/>
            </a:endParaRPr>
          </a:p>
          <a:p>
            <a:pPr marL="92075" marR="2025014">
              <a:lnSpc>
                <a:spcPct val="100000"/>
              </a:lnSpc>
              <a:spcBef>
                <a:spcPts val="5"/>
              </a:spcBef>
            </a:pPr>
            <a:r>
              <a:rPr sz="2200" spc="-135" dirty="0">
                <a:solidFill>
                  <a:srgbClr val="FFFFFF"/>
                </a:solidFill>
                <a:latin typeface="Arial"/>
                <a:cs typeface="Arial"/>
              </a:rPr>
              <a:t>Sight </a:t>
            </a:r>
            <a:r>
              <a:rPr sz="2200" spc="-140" dirty="0">
                <a:solidFill>
                  <a:srgbClr val="FFFFFF"/>
                </a:solidFill>
                <a:latin typeface="Arial"/>
                <a:cs typeface="Arial"/>
              </a:rPr>
              <a:t>seeing </a:t>
            </a:r>
            <a:r>
              <a:rPr sz="2200" spc="-65" dirty="0">
                <a:solidFill>
                  <a:srgbClr val="FFFFFF"/>
                </a:solidFill>
                <a:latin typeface="Arial"/>
                <a:cs typeface="Arial"/>
              </a:rPr>
              <a:t>free </a:t>
            </a:r>
            <a:r>
              <a:rPr sz="2200" spc="-35" dirty="0">
                <a:solidFill>
                  <a:srgbClr val="FFFFFF"/>
                </a:solidFill>
                <a:latin typeface="Arial"/>
                <a:cs typeface="Arial"/>
              </a:rPr>
              <a:t>time  </a:t>
            </a:r>
            <a:r>
              <a:rPr sz="2200" i="1" spc="-105" dirty="0">
                <a:solidFill>
                  <a:srgbClr val="FFFFFF"/>
                </a:solidFill>
                <a:latin typeface="Arial"/>
                <a:cs typeface="Arial"/>
              </a:rPr>
              <a:t>20:00</a:t>
            </a:r>
            <a:r>
              <a:rPr sz="2200" spc="-105" dirty="0">
                <a:solidFill>
                  <a:srgbClr val="FFFFFF"/>
                </a:solidFill>
                <a:latin typeface="Arial"/>
                <a:cs typeface="Arial"/>
              </a:rPr>
              <a:t> </a:t>
            </a:r>
            <a:r>
              <a:rPr sz="2200" spc="-130" dirty="0" smtClean="0">
                <a:solidFill>
                  <a:srgbClr val="FFFFFF"/>
                </a:solidFill>
                <a:latin typeface="Arial"/>
                <a:cs typeface="Arial"/>
              </a:rPr>
              <a:t> </a:t>
            </a:r>
            <a:r>
              <a:rPr sz="2200" spc="-85" dirty="0">
                <a:solidFill>
                  <a:srgbClr val="FFFFFF"/>
                </a:solidFill>
                <a:latin typeface="Arial"/>
                <a:cs typeface="Arial"/>
              </a:rPr>
              <a:t>Arrival </a:t>
            </a:r>
            <a:r>
              <a:rPr sz="2200" spc="-145" dirty="0">
                <a:solidFill>
                  <a:srgbClr val="FFFFFF"/>
                </a:solidFill>
                <a:latin typeface="Arial"/>
                <a:cs typeface="Arial"/>
              </a:rPr>
              <a:t>back  </a:t>
            </a:r>
            <a:r>
              <a:rPr sz="2200" spc="-110" dirty="0">
                <a:solidFill>
                  <a:srgbClr val="FFFFFF"/>
                </a:solidFill>
                <a:latin typeface="Arial"/>
                <a:cs typeface="Arial"/>
              </a:rPr>
              <a:t>rest...seaside...</a:t>
            </a:r>
            <a:endParaRPr sz="2200" dirty="0">
              <a:latin typeface="Arial"/>
              <a:cs typeface="Arial"/>
            </a:endParaRPr>
          </a:p>
          <a:p>
            <a:pPr marL="92075">
              <a:lnSpc>
                <a:spcPct val="100000"/>
              </a:lnSpc>
            </a:pPr>
            <a:r>
              <a:rPr lang="el-GR" sz="2200" spc="-105" dirty="0" smtClean="0">
                <a:solidFill>
                  <a:srgbClr val="FFFFFF"/>
                </a:solidFill>
                <a:latin typeface="Arial"/>
                <a:cs typeface="Arial"/>
              </a:rPr>
              <a:t>12:05 </a:t>
            </a:r>
            <a:r>
              <a:rPr sz="2200" spc="-285" dirty="0" smtClean="0">
                <a:solidFill>
                  <a:srgbClr val="FFFFFF"/>
                </a:solidFill>
                <a:latin typeface="Arial"/>
                <a:cs typeface="Arial"/>
              </a:rPr>
              <a:t>DEPARTURE</a:t>
            </a:r>
            <a:r>
              <a:rPr lang="en-US" sz="2200" spc="-285" dirty="0" smtClean="0">
                <a:solidFill>
                  <a:srgbClr val="FFFFFF"/>
                </a:solidFill>
                <a:latin typeface="Arial"/>
                <a:cs typeface="Arial"/>
              </a:rPr>
              <a:t> </a:t>
            </a:r>
            <a:r>
              <a:rPr sz="2200" spc="-285" dirty="0" smtClean="0">
                <a:solidFill>
                  <a:srgbClr val="FFFFFF"/>
                </a:solidFill>
                <a:latin typeface="Arial"/>
                <a:cs typeface="Arial"/>
              </a:rPr>
              <a:t>/</a:t>
            </a:r>
            <a:r>
              <a:rPr lang="en-US" sz="2200" spc="-285" dirty="0" smtClean="0">
                <a:solidFill>
                  <a:srgbClr val="FFFFFF"/>
                </a:solidFill>
                <a:latin typeface="Arial"/>
                <a:cs typeface="Arial"/>
              </a:rPr>
              <a:t> </a:t>
            </a:r>
            <a:r>
              <a:rPr sz="2200" spc="-285" dirty="0" smtClean="0">
                <a:solidFill>
                  <a:srgbClr val="FFFFFF"/>
                </a:solidFill>
                <a:latin typeface="Arial"/>
                <a:cs typeface="Arial"/>
              </a:rPr>
              <a:t>The </a:t>
            </a:r>
            <a:r>
              <a:rPr sz="2200" spc="-110" dirty="0">
                <a:solidFill>
                  <a:srgbClr val="FFFFFF"/>
                </a:solidFill>
                <a:latin typeface="Arial"/>
                <a:cs typeface="Arial"/>
              </a:rPr>
              <a:t>Netherlands </a:t>
            </a:r>
            <a:endParaRPr sz="2200" dirty="0">
              <a:latin typeface="Arial"/>
              <a:cs typeface="Arial"/>
            </a:endParaRPr>
          </a:p>
        </p:txBody>
      </p:sp>
      <p:sp>
        <p:nvSpPr>
          <p:cNvPr id="9" name="object 9"/>
          <p:cNvSpPr txBox="1"/>
          <p:nvPr/>
        </p:nvSpPr>
        <p:spPr>
          <a:xfrm>
            <a:off x="320040" y="335279"/>
            <a:ext cx="4554220" cy="2011680"/>
          </a:xfrm>
          <a:prstGeom prst="rect">
            <a:avLst/>
          </a:prstGeom>
          <a:solidFill>
            <a:srgbClr val="404040"/>
          </a:solidFill>
          <a:ln w="12192">
            <a:solidFill>
              <a:srgbClr val="2E528F"/>
            </a:solidFill>
          </a:ln>
        </p:spPr>
        <p:txBody>
          <a:bodyPr vert="horz" wrap="square" lIns="0" tIns="635" rIns="0" bIns="0" rtlCol="0">
            <a:spAutoFit/>
          </a:bodyPr>
          <a:lstStyle/>
          <a:p>
            <a:pPr>
              <a:lnSpc>
                <a:spcPct val="100000"/>
              </a:lnSpc>
              <a:spcBef>
                <a:spcPts val="5"/>
              </a:spcBef>
            </a:pPr>
            <a:endParaRPr sz="3800">
              <a:latin typeface="Times New Roman"/>
              <a:cs typeface="Times New Roman"/>
            </a:endParaRPr>
          </a:p>
          <a:p>
            <a:pPr marL="1270" algn="ctr">
              <a:lnSpc>
                <a:spcPct val="100000"/>
              </a:lnSpc>
            </a:pPr>
            <a:r>
              <a:rPr sz="2800" spc="-275" dirty="0">
                <a:solidFill>
                  <a:srgbClr val="FFFFFF"/>
                </a:solidFill>
                <a:latin typeface="Arial"/>
                <a:cs typeface="Arial"/>
              </a:rPr>
              <a:t>Day</a:t>
            </a:r>
            <a:r>
              <a:rPr sz="2800" spc="-220" dirty="0">
                <a:solidFill>
                  <a:srgbClr val="FFFFFF"/>
                </a:solidFill>
                <a:latin typeface="Arial"/>
                <a:cs typeface="Arial"/>
              </a:rPr>
              <a:t> </a:t>
            </a:r>
            <a:r>
              <a:rPr sz="2800" spc="-140" dirty="0">
                <a:solidFill>
                  <a:srgbClr val="FFFFFF"/>
                </a:solidFill>
                <a:latin typeface="Arial"/>
                <a:cs typeface="Arial"/>
              </a:rPr>
              <a:t>8</a:t>
            </a:r>
            <a:endParaRPr sz="2800">
              <a:latin typeface="Arial"/>
              <a:cs typeface="Arial"/>
            </a:endParaRPr>
          </a:p>
          <a:p>
            <a:pPr marL="5715" algn="ctr">
              <a:lnSpc>
                <a:spcPct val="100000"/>
              </a:lnSpc>
            </a:pPr>
            <a:r>
              <a:rPr sz="2800" spc="-260" dirty="0">
                <a:solidFill>
                  <a:srgbClr val="FFFFFF"/>
                </a:solidFill>
                <a:latin typeface="Arial"/>
                <a:cs typeface="Arial"/>
              </a:rPr>
              <a:t>Sunday,</a:t>
            </a:r>
            <a:r>
              <a:rPr sz="2800" spc="-210" dirty="0">
                <a:solidFill>
                  <a:srgbClr val="FFFFFF"/>
                </a:solidFill>
                <a:latin typeface="Arial"/>
                <a:cs typeface="Arial"/>
              </a:rPr>
              <a:t> </a:t>
            </a:r>
            <a:r>
              <a:rPr sz="2800" spc="-150" dirty="0">
                <a:solidFill>
                  <a:srgbClr val="FFFFFF"/>
                </a:solidFill>
                <a:latin typeface="Arial"/>
                <a:cs typeface="Arial"/>
              </a:rPr>
              <a:t>8-10-2017</a:t>
            </a:r>
            <a:endParaRPr sz="28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325" y="386079"/>
            <a:ext cx="11510010" cy="6088380"/>
          </a:xfrm>
          <a:custGeom>
            <a:avLst/>
            <a:gdLst/>
            <a:ahLst/>
            <a:cxnLst/>
            <a:rect l="l" t="t" r="r" b="b"/>
            <a:pathLst>
              <a:path w="11510010" h="6088380">
                <a:moveTo>
                  <a:pt x="0" y="6088380"/>
                </a:moveTo>
                <a:lnTo>
                  <a:pt x="11510010" y="6088380"/>
                </a:lnTo>
                <a:lnTo>
                  <a:pt x="11510010" y="0"/>
                </a:lnTo>
                <a:lnTo>
                  <a:pt x="0" y="0"/>
                </a:lnTo>
                <a:lnTo>
                  <a:pt x="0" y="6088380"/>
                </a:lnTo>
                <a:close/>
              </a:path>
            </a:pathLst>
          </a:custGeom>
          <a:solidFill>
            <a:srgbClr val="404040"/>
          </a:solidFill>
        </p:spPr>
        <p:txBody>
          <a:bodyPr wrap="square" lIns="0" tIns="0" rIns="0" bIns="0" rtlCol="0"/>
          <a:lstStyle/>
          <a:p>
            <a:endParaRPr/>
          </a:p>
        </p:txBody>
      </p:sp>
      <p:sp>
        <p:nvSpPr>
          <p:cNvPr id="3" name="object 3"/>
          <p:cNvSpPr/>
          <p:nvPr/>
        </p:nvSpPr>
        <p:spPr>
          <a:xfrm>
            <a:off x="259079" y="6587490"/>
            <a:ext cx="11699875" cy="0"/>
          </a:xfrm>
          <a:custGeom>
            <a:avLst/>
            <a:gdLst/>
            <a:ahLst/>
            <a:cxnLst/>
            <a:rect l="l" t="t" r="r" b="b"/>
            <a:pathLst>
              <a:path w="11699875">
                <a:moveTo>
                  <a:pt x="0" y="0"/>
                </a:moveTo>
                <a:lnTo>
                  <a:pt x="11699748" y="0"/>
                </a:lnTo>
              </a:path>
            </a:pathLst>
          </a:custGeom>
          <a:ln w="25400">
            <a:solidFill>
              <a:srgbClr val="404040"/>
            </a:solidFill>
          </a:ln>
        </p:spPr>
        <p:txBody>
          <a:bodyPr wrap="square" lIns="0" tIns="0" rIns="0" bIns="0" rtlCol="0"/>
          <a:lstStyle/>
          <a:p>
            <a:endParaRPr/>
          </a:p>
        </p:txBody>
      </p:sp>
      <p:sp>
        <p:nvSpPr>
          <p:cNvPr id="4" name="object 4"/>
          <p:cNvSpPr/>
          <p:nvPr/>
        </p:nvSpPr>
        <p:spPr>
          <a:xfrm>
            <a:off x="271729" y="284479"/>
            <a:ext cx="0" cy="6290310"/>
          </a:xfrm>
          <a:custGeom>
            <a:avLst/>
            <a:gdLst/>
            <a:ahLst/>
            <a:cxnLst/>
            <a:rect l="l" t="t" r="r" b="b"/>
            <a:pathLst>
              <a:path h="6290309">
                <a:moveTo>
                  <a:pt x="0" y="0"/>
                </a:moveTo>
                <a:lnTo>
                  <a:pt x="0" y="6290310"/>
                </a:lnTo>
              </a:path>
            </a:pathLst>
          </a:custGeom>
          <a:ln w="25298">
            <a:solidFill>
              <a:srgbClr val="404040"/>
            </a:solidFill>
          </a:ln>
        </p:spPr>
        <p:txBody>
          <a:bodyPr wrap="square" lIns="0" tIns="0" rIns="0" bIns="0" rtlCol="0"/>
          <a:lstStyle/>
          <a:p>
            <a:endParaRPr/>
          </a:p>
        </p:txBody>
      </p:sp>
      <p:sp>
        <p:nvSpPr>
          <p:cNvPr id="5" name="object 5"/>
          <p:cNvSpPr/>
          <p:nvPr/>
        </p:nvSpPr>
        <p:spPr>
          <a:xfrm>
            <a:off x="259079" y="271779"/>
            <a:ext cx="11699875" cy="0"/>
          </a:xfrm>
          <a:custGeom>
            <a:avLst/>
            <a:gdLst/>
            <a:ahLst/>
            <a:cxnLst/>
            <a:rect l="l" t="t" r="r" b="b"/>
            <a:pathLst>
              <a:path w="11699875">
                <a:moveTo>
                  <a:pt x="0" y="0"/>
                </a:moveTo>
                <a:lnTo>
                  <a:pt x="11699748" y="0"/>
                </a:lnTo>
              </a:path>
            </a:pathLst>
          </a:custGeom>
          <a:ln w="25400">
            <a:solidFill>
              <a:srgbClr val="404040"/>
            </a:solidFill>
          </a:ln>
        </p:spPr>
        <p:txBody>
          <a:bodyPr wrap="square" lIns="0" tIns="0" rIns="0" bIns="0" rtlCol="0"/>
          <a:lstStyle/>
          <a:p>
            <a:endParaRPr/>
          </a:p>
        </p:txBody>
      </p:sp>
      <p:sp>
        <p:nvSpPr>
          <p:cNvPr id="6" name="object 6"/>
          <p:cNvSpPr/>
          <p:nvPr/>
        </p:nvSpPr>
        <p:spPr>
          <a:xfrm>
            <a:off x="11946191" y="284352"/>
            <a:ext cx="0" cy="6290945"/>
          </a:xfrm>
          <a:custGeom>
            <a:avLst/>
            <a:gdLst/>
            <a:ahLst/>
            <a:cxnLst/>
            <a:rect l="l" t="t" r="r" b="b"/>
            <a:pathLst>
              <a:path h="6290945">
                <a:moveTo>
                  <a:pt x="0" y="0"/>
                </a:moveTo>
                <a:lnTo>
                  <a:pt x="0" y="6290792"/>
                </a:lnTo>
              </a:path>
            </a:pathLst>
          </a:custGeom>
          <a:ln w="25273">
            <a:solidFill>
              <a:srgbClr val="404040"/>
            </a:solidFill>
          </a:ln>
        </p:spPr>
        <p:txBody>
          <a:bodyPr wrap="square" lIns="0" tIns="0" rIns="0" bIns="0" rtlCol="0"/>
          <a:lstStyle/>
          <a:p>
            <a:endParaRPr/>
          </a:p>
        </p:txBody>
      </p:sp>
      <p:sp>
        <p:nvSpPr>
          <p:cNvPr id="7" name="object 7"/>
          <p:cNvSpPr/>
          <p:nvPr/>
        </p:nvSpPr>
        <p:spPr>
          <a:xfrm>
            <a:off x="309676" y="6511925"/>
            <a:ext cx="11598910" cy="0"/>
          </a:xfrm>
          <a:custGeom>
            <a:avLst/>
            <a:gdLst/>
            <a:ahLst/>
            <a:cxnLst/>
            <a:rect l="l" t="t" r="r" b="b"/>
            <a:pathLst>
              <a:path w="11598910">
                <a:moveTo>
                  <a:pt x="0" y="0"/>
                </a:moveTo>
                <a:lnTo>
                  <a:pt x="11598605" y="0"/>
                </a:lnTo>
              </a:path>
            </a:pathLst>
          </a:custGeom>
          <a:ln w="74930">
            <a:solidFill>
              <a:srgbClr val="404040"/>
            </a:solidFill>
          </a:ln>
        </p:spPr>
        <p:txBody>
          <a:bodyPr wrap="square" lIns="0" tIns="0" rIns="0" bIns="0" rtlCol="0"/>
          <a:lstStyle/>
          <a:p>
            <a:endParaRPr/>
          </a:p>
        </p:txBody>
      </p:sp>
      <p:sp>
        <p:nvSpPr>
          <p:cNvPr id="8" name="object 8"/>
          <p:cNvSpPr/>
          <p:nvPr/>
        </p:nvSpPr>
        <p:spPr>
          <a:xfrm>
            <a:off x="347624" y="386079"/>
            <a:ext cx="0" cy="6088380"/>
          </a:xfrm>
          <a:custGeom>
            <a:avLst/>
            <a:gdLst/>
            <a:ahLst/>
            <a:cxnLst/>
            <a:rect l="l" t="t" r="r" b="b"/>
            <a:pathLst>
              <a:path h="6088380">
                <a:moveTo>
                  <a:pt x="0" y="0"/>
                </a:moveTo>
                <a:lnTo>
                  <a:pt x="0" y="6088380"/>
                </a:lnTo>
              </a:path>
            </a:pathLst>
          </a:custGeom>
          <a:ln w="75895">
            <a:solidFill>
              <a:srgbClr val="404040"/>
            </a:solidFill>
          </a:ln>
        </p:spPr>
        <p:txBody>
          <a:bodyPr wrap="square" lIns="0" tIns="0" rIns="0" bIns="0" rtlCol="0"/>
          <a:lstStyle/>
          <a:p>
            <a:endParaRPr/>
          </a:p>
        </p:txBody>
      </p:sp>
      <p:sp>
        <p:nvSpPr>
          <p:cNvPr id="9" name="object 9"/>
          <p:cNvSpPr/>
          <p:nvPr/>
        </p:nvSpPr>
        <p:spPr>
          <a:xfrm>
            <a:off x="309676" y="347979"/>
            <a:ext cx="11598910" cy="0"/>
          </a:xfrm>
          <a:custGeom>
            <a:avLst/>
            <a:gdLst/>
            <a:ahLst/>
            <a:cxnLst/>
            <a:rect l="l" t="t" r="r" b="b"/>
            <a:pathLst>
              <a:path w="11598910">
                <a:moveTo>
                  <a:pt x="0" y="0"/>
                </a:moveTo>
                <a:lnTo>
                  <a:pt x="11598605" y="0"/>
                </a:lnTo>
              </a:path>
            </a:pathLst>
          </a:custGeom>
          <a:ln w="76200">
            <a:solidFill>
              <a:srgbClr val="404040"/>
            </a:solidFill>
          </a:ln>
        </p:spPr>
        <p:txBody>
          <a:bodyPr wrap="square" lIns="0" tIns="0" rIns="0" bIns="0" rtlCol="0"/>
          <a:lstStyle/>
          <a:p>
            <a:endParaRPr/>
          </a:p>
        </p:txBody>
      </p:sp>
      <p:sp>
        <p:nvSpPr>
          <p:cNvPr id="10" name="object 10"/>
          <p:cNvSpPr/>
          <p:nvPr/>
        </p:nvSpPr>
        <p:spPr>
          <a:xfrm>
            <a:off x="11870308" y="385572"/>
            <a:ext cx="0" cy="6088380"/>
          </a:xfrm>
          <a:custGeom>
            <a:avLst/>
            <a:gdLst/>
            <a:ahLst/>
            <a:cxnLst/>
            <a:rect l="l" t="t" r="r" b="b"/>
            <a:pathLst>
              <a:path h="6088380">
                <a:moveTo>
                  <a:pt x="0" y="0"/>
                </a:moveTo>
                <a:lnTo>
                  <a:pt x="0" y="6088380"/>
                </a:lnTo>
              </a:path>
            </a:pathLst>
          </a:custGeom>
          <a:ln w="75946">
            <a:solidFill>
              <a:srgbClr val="404040"/>
            </a:solidFill>
          </a:ln>
        </p:spPr>
        <p:txBody>
          <a:bodyPr wrap="square" lIns="0" tIns="0" rIns="0" bIns="0" rtlCol="0"/>
          <a:lstStyle/>
          <a:p>
            <a:endParaRPr/>
          </a:p>
        </p:txBody>
      </p:sp>
      <p:sp>
        <p:nvSpPr>
          <p:cNvPr id="11" name="object 11"/>
          <p:cNvSpPr txBox="1">
            <a:spLocks noGrp="1"/>
          </p:cNvSpPr>
          <p:nvPr>
            <p:ph type="body" idx="1"/>
          </p:nvPr>
        </p:nvSpPr>
        <p:spPr>
          <a:xfrm>
            <a:off x="993140" y="1668856"/>
            <a:ext cx="10205719" cy="2218684"/>
          </a:xfrm>
          <a:prstGeom prst="rect">
            <a:avLst/>
          </a:prstGeom>
        </p:spPr>
        <p:txBody>
          <a:bodyPr vert="horz" wrap="square" lIns="0" tIns="520827" rIns="0" bIns="0" rtlCol="0">
            <a:spAutoFit/>
          </a:bodyPr>
          <a:lstStyle/>
          <a:p>
            <a:pPr marL="7620" algn="ctr">
              <a:lnSpc>
                <a:spcPts val="6615"/>
              </a:lnSpc>
              <a:spcBef>
                <a:spcPts val="95"/>
              </a:spcBef>
            </a:pPr>
            <a:r>
              <a:rPr spc="-575" dirty="0"/>
              <a:t>Day</a:t>
            </a:r>
            <a:r>
              <a:rPr spc="-409" dirty="0"/>
              <a:t> </a:t>
            </a:r>
            <a:r>
              <a:rPr spc="-290" dirty="0"/>
              <a:t>9</a:t>
            </a:r>
          </a:p>
          <a:p>
            <a:pPr algn="ctr">
              <a:lnSpc>
                <a:spcPts val="6615"/>
              </a:lnSpc>
            </a:pPr>
            <a:r>
              <a:rPr spc="-360" dirty="0"/>
              <a:t>Monday,</a:t>
            </a:r>
            <a:r>
              <a:rPr spc="-440" dirty="0"/>
              <a:t> </a:t>
            </a:r>
            <a:r>
              <a:rPr spc="-305" dirty="0" smtClean="0"/>
              <a:t>9-10-2017</a:t>
            </a:r>
            <a:endParaRPr spc="-305" dirty="0"/>
          </a:p>
        </p:txBody>
      </p:sp>
      <p:sp>
        <p:nvSpPr>
          <p:cNvPr id="12" name="object 12"/>
          <p:cNvSpPr txBox="1"/>
          <p:nvPr/>
        </p:nvSpPr>
        <p:spPr>
          <a:xfrm>
            <a:off x="3203829" y="4142232"/>
            <a:ext cx="5788025" cy="1396365"/>
          </a:xfrm>
          <a:prstGeom prst="rect">
            <a:avLst/>
          </a:prstGeom>
        </p:spPr>
        <p:txBody>
          <a:bodyPr vert="horz" wrap="square" lIns="0" tIns="104139" rIns="0" bIns="0" rtlCol="0">
            <a:spAutoFit/>
          </a:bodyPr>
          <a:lstStyle/>
          <a:p>
            <a:pPr algn="ctr">
              <a:lnSpc>
                <a:spcPct val="100000"/>
              </a:lnSpc>
              <a:spcBef>
                <a:spcPts val="819"/>
              </a:spcBef>
            </a:pPr>
            <a:r>
              <a:rPr sz="2400" spc="-120" dirty="0">
                <a:solidFill>
                  <a:srgbClr val="FFFFFF"/>
                </a:solidFill>
                <a:latin typeface="Arial"/>
                <a:cs typeface="Arial"/>
              </a:rPr>
              <a:t>Departures:</a:t>
            </a:r>
            <a:endParaRPr sz="2400" dirty="0">
              <a:latin typeface="Arial"/>
              <a:cs typeface="Arial"/>
            </a:endParaRPr>
          </a:p>
          <a:p>
            <a:pPr marL="12065" marR="5080" algn="ctr">
              <a:lnSpc>
                <a:spcPct val="124600"/>
              </a:lnSpc>
              <a:spcBef>
                <a:spcPts val="15"/>
              </a:spcBef>
            </a:pPr>
            <a:r>
              <a:rPr sz="2400" spc="-155" dirty="0">
                <a:solidFill>
                  <a:srgbClr val="FFFFFF"/>
                </a:solidFill>
                <a:latin typeface="Arial"/>
                <a:cs typeface="Arial"/>
              </a:rPr>
              <a:t>Denmark </a:t>
            </a:r>
            <a:r>
              <a:rPr lang="en-US" sz="2400" spc="-140" dirty="0" smtClean="0">
                <a:solidFill>
                  <a:srgbClr val="FFFFFF"/>
                </a:solidFill>
                <a:latin typeface="Arial"/>
                <a:cs typeface="Arial"/>
              </a:rPr>
              <a:t>:</a:t>
            </a:r>
            <a:r>
              <a:rPr sz="2400" spc="-140" dirty="0" smtClean="0">
                <a:solidFill>
                  <a:srgbClr val="FFFFFF"/>
                </a:solidFill>
                <a:latin typeface="Arial"/>
                <a:cs typeface="Arial"/>
              </a:rPr>
              <a:t> </a:t>
            </a:r>
            <a:r>
              <a:rPr sz="2400" spc="-110" dirty="0">
                <a:solidFill>
                  <a:srgbClr val="FFFFFF"/>
                </a:solidFill>
                <a:latin typeface="Arial"/>
                <a:cs typeface="Arial"/>
              </a:rPr>
              <a:t>16:35 </a:t>
            </a:r>
            <a:r>
              <a:rPr sz="2400" spc="-135" dirty="0">
                <a:solidFill>
                  <a:srgbClr val="FFFFFF"/>
                </a:solidFill>
                <a:latin typeface="Arial"/>
                <a:cs typeface="Arial"/>
              </a:rPr>
              <a:t>(Dodou </a:t>
            </a:r>
            <a:r>
              <a:rPr sz="2400" spc="-40" dirty="0">
                <a:solidFill>
                  <a:srgbClr val="FFFFFF"/>
                </a:solidFill>
                <a:latin typeface="Arial"/>
                <a:cs typeface="Arial"/>
              </a:rPr>
              <a:t>M. </a:t>
            </a:r>
            <a:r>
              <a:rPr sz="2400" spc="-210" dirty="0">
                <a:solidFill>
                  <a:srgbClr val="FFFFFF"/>
                </a:solidFill>
                <a:latin typeface="Arial"/>
                <a:cs typeface="Arial"/>
              </a:rPr>
              <a:t>+ </a:t>
            </a:r>
            <a:r>
              <a:rPr sz="2400" spc="-110" dirty="0">
                <a:solidFill>
                  <a:srgbClr val="FFFFFF"/>
                </a:solidFill>
                <a:latin typeface="Arial"/>
                <a:cs typeface="Arial"/>
              </a:rPr>
              <a:t>hosting</a:t>
            </a:r>
            <a:r>
              <a:rPr sz="2400" spc="-409" dirty="0">
                <a:solidFill>
                  <a:srgbClr val="FFFFFF"/>
                </a:solidFill>
                <a:latin typeface="Arial"/>
                <a:cs typeface="Arial"/>
              </a:rPr>
              <a:t> </a:t>
            </a:r>
            <a:r>
              <a:rPr sz="2400" spc="-114" dirty="0">
                <a:solidFill>
                  <a:srgbClr val="FFFFFF"/>
                </a:solidFill>
                <a:latin typeface="Arial"/>
                <a:cs typeface="Arial"/>
              </a:rPr>
              <a:t>parents)  </a:t>
            </a:r>
            <a:r>
              <a:rPr sz="2400" spc="-80" dirty="0">
                <a:solidFill>
                  <a:srgbClr val="FFFFFF"/>
                </a:solidFill>
                <a:latin typeface="Arial"/>
                <a:cs typeface="Arial"/>
              </a:rPr>
              <a:t>Italy </a:t>
            </a:r>
            <a:r>
              <a:rPr lang="en-US" sz="2400" spc="-140" dirty="0" smtClean="0">
                <a:solidFill>
                  <a:srgbClr val="FFFFFF"/>
                </a:solidFill>
                <a:latin typeface="Arial"/>
                <a:cs typeface="Arial"/>
              </a:rPr>
              <a:t>:</a:t>
            </a:r>
            <a:r>
              <a:rPr sz="2400" spc="-140" dirty="0" smtClean="0">
                <a:solidFill>
                  <a:srgbClr val="FFFFFF"/>
                </a:solidFill>
                <a:latin typeface="Arial"/>
                <a:cs typeface="Arial"/>
              </a:rPr>
              <a:t> </a:t>
            </a:r>
            <a:r>
              <a:rPr sz="2400" spc="-110" dirty="0">
                <a:solidFill>
                  <a:srgbClr val="FFFFFF"/>
                </a:solidFill>
                <a:latin typeface="Arial"/>
                <a:cs typeface="Arial"/>
              </a:rPr>
              <a:t>14:10 </a:t>
            </a:r>
            <a:r>
              <a:rPr sz="2400" spc="-125" dirty="0">
                <a:solidFill>
                  <a:srgbClr val="FFFFFF"/>
                </a:solidFill>
                <a:latin typeface="Arial"/>
                <a:cs typeface="Arial"/>
              </a:rPr>
              <a:t>(Giatra </a:t>
            </a:r>
            <a:r>
              <a:rPr sz="2400" spc="-180" dirty="0">
                <a:solidFill>
                  <a:srgbClr val="FFFFFF"/>
                </a:solidFill>
                <a:latin typeface="Arial"/>
                <a:cs typeface="Arial"/>
              </a:rPr>
              <a:t>A.+ </a:t>
            </a:r>
            <a:r>
              <a:rPr sz="2400" spc="-110" dirty="0">
                <a:solidFill>
                  <a:srgbClr val="FFFFFF"/>
                </a:solidFill>
                <a:latin typeface="Arial"/>
                <a:cs typeface="Arial"/>
              </a:rPr>
              <a:t>hosting</a:t>
            </a:r>
            <a:r>
              <a:rPr sz="2400" spc="-425" dirty="0">
                <a:solidFill>
                  <a:srgbClr val="FFFFFF"/>
                </a:solidFill>
                <a:latin typeface="Arial"/>
                <a:cs typeface="Arial"/>
              </a:rPr>
              <a:t> </a:t>
            </a:r>
            <a:r>
              <a:rPr sz="2400" spc="-114" dirty="0">
                <a:solidFill>
                  <a:srgbClr val="FFFFFF"/>
                </a:solidFill>
                <a:latin typeface="Arial"/>
                <a:cs typeface="Arial"/>
              </a:rPr>
              <a:t>parents)</a:t>
            </a:r>
            <a:endParaRPr sz="2400" dirty="0">
              <a:latin typeface="Arial"/>
              <a:cs typeface="Arial"/>
            </a:endParaRPr>
          </a:p>
        </p:txBody>
      </p:sp>
      <p:sp>
        <p:nvSpPr>
          <p:cNvPr id="13" name="object 13"/>
          <p:cNvSpPr/>
          <p:nvPr/>
        </p:nvSpPr>
        <p:spPr>
          <a:xfrm>
            <a:off x="4724400" y="4108703"/>
            <a:ext cx="2743200" cy="0"/>
          </a:xfrm>
          <a:custGeom>
            <a:avLst/>
            <a:gdLst/>
            <a:ahLst/>
            <a:cxnLst/>
            <a:rect l="l" t="t" r="r" b="b"/>
            <a:pathLst>
              <a:path w="2743200">
                <a:moveTo>
                  <a:pt x="0" y="0"/>
                </a:moveTo>
                <a:lnTo>
                  <a:pt x="2743200" y="0"/>
                </a:lnTo>
              </a:path>
            </a:pathLst>
          </a:custGeom>
          <a:ln w="12192">
            <a:solidFill>
              <a:srgbClr val="D9D9D9"/>
            </a:solidFill>
          </a:ln>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2000" y="685800"/>
            <a:ext cx="8382000" cy="738664"/>
          </a:xfrm>
        </p:spPr>
        <p:txBody>
          <a:bodyPr/>
          <a:lstStyle/>
          <a:p>
            <a:r>
              <a:rPr lang="en-US" sz="4800" dirty="0" smtClean="0"/>
              <a:t>Presentation created by:</a:t>
            </a:r>
            <a:endParaRPr lang="el-GR" sz="4800" dirty="0"/>
          </a:p>
        </p:txBody>
      </p:sp>
      <p:sp>
        <p:nvSpPr>
          <p:cNvPr id="3" name="2 - TextBox"/>
          <p:cNvSpPr txBox="1"/>
          <p:nvPr/>
        </p:nvSpPr>
        <p:spPr>
          <a:xfrm>
            <a:off x="762000" y="1676400"/>
            <a:ext cx="4003147" cy="2062103"/>
          </a:xfrm>
          <a:prstGeom prst="rect">
            <a:avLst/>
          </a:prstGeom>
          <a:noFill/>
        </p:spPr>
        <p:txBody>
          <a:bodyPr wrap="none" rtlCol="0">
            <a:spAutoFit/>
          </a:bodyPr>
          <a:lstStyle/>
          <a:p>
            <a:pPr>
              <a:buFont typeface="Arial" pitchFamily="34" charset="0"/>
              <a:buChar char="•"/>
            </a:pPr>
            <a:r>
              <a:rPr lang="en-US" sz="3200" dirty="0" err="1" smtClean="0">
                <a:solidFill>
                  <a:schemeClr val="bg1"/>
                </a:solidFill>
              </a:rPr>
              <a:t>Aggeliki</a:t>
            </a:r>
            <a:r>
              <a:rPr lang="en-US" sz="3200" dirty="0" smtClean="0">
                <a:solidFill>
                  <a:schemeClr val="bg1"/>
                </a:solidFill>
              </a:rPr>
              <a:t> </a:t>
            </a:r>
            <a:r>
              <a:rPr lang="en-US" sz="3200" dirty="0" err="1" smtClean="0">
                <a:solidFill>
                  <a:schemeClr val="bg1"/>
                </a:solidFill>
              </a:rPr>
              <a:t>Papageorgiou</a:t>
            </a:r>
            <a:endParaRPr lang="el-GR" sz="3200" dirty="0" smtClean="0">
              <a:solidFill>
                <a:schemeClr val="bg1"/>
              </a:solidFill>
            </a:endParaRPr>
          </a:p>
          <a:p>
            <a:pPr>
              <a:buFont typeface="Arial" pitchFamily="34" charset="0"/>
              <a:buChar char="•"/>
            </a:pPr>
            <a:r>
              <a:rPr lang="en-US" sz="3200" dirty="0" err="1" smtClean="0">
                <a:solidFill>
                  <a:schemeClr val="bg1"/>
                </a:solidFill>
              </a:rPr>
              <a:t>Jovana</a:t>
            </a:r>
            <a:r>
              <a:rPr lang="en-US" sz="3200" dirty="0" smtClean="0">
                <a:solidFill>
                  <a:schemeClr val="bg1"/>
                </a:solidFill>
              </a:rPr>
              <a:t> </a:t>
            </a:r>
            <a:r>
              <a:rPr lang="en-US" sz="3200" dirty="0" err="1" smtClean="0">
                <a:solidFill>
                  <a:schemeClr val="bg1"/>
                </a:solidFill>
              </a:rPr>
              <a:t>Pietri</a:t>
            </a:r>
            <a:endParaRPr lang="el-GR" sz="3200" dirty="0" smtClean="0">
              <a:solidFill>
                <a:schemeClr val="bg1"/>
              </a:solidFill>
            </a:endParaRPr>
          </a:p>
          <a:p>
            <a:pPr>
              <a:buFont typeface="Arial" pitchFamily="34" charset="0"/>
              <a:buChar char="•"/>
            </a:pPr>
            <a:r>
              <a:rPr lang="en-US" sz="3200" dirty="0" err="1" smtClean="0">
                <a:solidFill>
                  <a:schemeClr val="bg1"/>
                </a:solidFill>
              </a:rPr>
              <a:t>Nikoleta</a:t>
            </a:r>
            <a:r>
              <a:rPr lang="en-US" sz="3200" dirty="0" smtClean="0">
                <a:solidFill>
                  <a:schemeClr val="bg1"/>
                </a:solidFill>
              </a:rPr>
              <a:t> </a:t>
            </a:r>
            <a:r>
              <a:rPr lang="en-US" sz="3200" dirty="0" err="1" smtClean="0">
                <a:solidFill>
                  <a:schemeClr val="bg1"/>
                </a:solidFill>
              </a:rPr>
              <a:t>Plevraki</a:t>
            </a:r>
            <a:endParaRPr lang="el-GR" sz="3200" dirty="0" smtClean="0">
              <a:solidFill>
                <a:schemeClr val="bg1"/>
              </a:solidFill>
            </a:endParaRPr>
          </a:p>
          <a:p>
            <a:pPr>
              <a:buFont typeface="Arial" pitchFamily="34" charset="0"/>
              <a:buChar char="•"/>
            </a:pPr>
            <a:r>
              <a:rPr lang="en-US" sz="3200" dirty="0" err="1" smtClean="0">
                <a:solidFill>
                  <a:schemeClr val="bg1"/>
                </a:solidFill>
              </a:rPr>
              <a:t>Rodokleia</a:t>
            </a:r>
            <a:r>
              <a:rPr lang="en-US" sz="3200" dirty="0" smtClean="0">
                <a:solidFill>
                  <a:schemeClr val="bg1"/>
                </a:solidFill>
              </a:rPr>
              <a:t> </a:t>
            </a:r>
            <a:r>
              <a:rPr lang="en-US" sz="3200" dirty="0" err="1" smtClean="0">
                <a:solidFill>
                  <a:schemeClr val="bg1"/>
                </a:solidFill>
              </a:rPr>
              <a:t>Kakouri</a:t>
            </a:r>
            <a:endParaRPr lang="el-GR" sz="3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FFFF"/>
          </a:solidFill>
        </p:spPr>
        <p:txBody>
          <a:bodyPr wrap="square" lIns="0" tIns="0" rIns="0" bIns="0" rtlCol="0"/>
          <a:lstStyle/>
          <a:p>
            <a:endParaRPr/>
          </a:p>
        </p:txBody>
      </p:sp>
      <p:sp>
        <p:nvSpPr>
          <p:cNvPr id="3" name="object 3"/>
          <p:cNvSpPr/>
          <p:nvPr/>
        </p:nvSpPr>
        <p:spPr>
          <a:xfrm>
            <a:off x="6586728" y="1690116"/>
            <a:ext cx="5605145" cy="2502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49875" y="4357115"/>
            <a:ext cx="6841998" cy="250088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691640"/>
            <a:ext cx="7571740" cy="5166360"/>
          </a:xfrm>
          <a:custGeom>
            <a:avLst/>
            <a:gdLst/>
            <a:ahLst/>
            <a:cxnLst/>
            <a:rect l="l" t="t" r="r" b="b"/>
            <a:pathLst>
              <a:path w="7571740" h="5166359">
                <a:moveTo>
                  <a:pt x="7571232" y="0"/>
                </a:moveTo>
                <a:lnTo>
                  <a:pt x="0" y="0"/>
                </a:lnTo>
                <a:lnTo>
                  <a:pt x="0" y="5166359"/>
                </a:lnTo>
                <a:lnTo>
                  <a:pt x="5177409" y="5166359"/>
                </a:lnTo>
                <a:lnTo>
                  <a:pt x="7571232" y="0"/>
                </a:lnTo>
                <a:close/>
              </a:path>
            </a:pathLst>
          </a:custGeom>
          <a:solidFill>
            <a:srgbClr val="252525"/>
          </a:solidFill>
        </p:spPr>
        <p:txBody>
          <a:bodyPr wrap="square" lIns="0" tIns="0" rIns="0" bIns="0" rtlCol="0"/>
          <a:lstStyle/>
          <a:p>
            <a:endParaRPr/>
          </a:p>
        </p:txBody>
      </p:sp>
      <p:sp>
        <p:nvSpPr>
          <p:cNvPr id="6" name="object 6"/>
          <p:cNvSpPr txBox="1">
            <a:spLocks noGrp="1"/>
          </p:cNvSpPr>
          <p:nvPr>
            <p:ph type="title"/>
          </p:nvPr>
        </p:nvSpPr>
        <p:spPr>
          <a:xfrm>
            <a:off x="916939" y="308228"/>
            <a:ext cx="4339590" cy="1300480"/>
          </a:xfrm>
          <a:prstGeom prst="rect">
            <a:avLst/>
          </a:prstGeom>
        </p:spPr>
        <p:txBody>
          <a:bodyPr vert="horz" wrap="square" lIns="0" tIns="12700" rIns="0" bIns="0" rtlCol="0">
            <a:spAutoFit/>
          </a:bodyPr>
          <a:lstStyle/>
          <a:p>
            <a:pPr marL="12700">
              <a:lnSpc>
                <a:spcPts val="5015"/>
              </a:lnSpc>
              <a:spcBef>
                <a:spcPts val="100"/>
              </a:spcBef>
            </a:pPr>
            <a:r>
              <a:rPr sz="4400" spc="-434" dirty="0">
                <a:solidFill>
                  <a:srgbClr val="000000"/>
                </a:solidFill>
              </a:rPr>
              <a:t>Day</a:t>
            </a:r>
            <a:r>
              <a:rPr sz="4400" spc="-315" dirty="0">
                <a:solidFill>
                  <a:srgbClr val="000000"/>
                </a:solidFill>
              </a:rPr>
              <a:t> </a:t>
            </a:r>
            <a:r>
              <a:rPr sz="4400" spc="-215" dirty="0">
                <a:solidFill>
                  <a:srgbClr val="000000"/>
                </a:solidFill>
              </a:rPr>
              <a:t>2</a:t>
            </a:r>
            <a:endParaRPr sz="4400"/>
          </a:p>
          <a:p>
            <a:pPr marL="12700">
              <a:lnSpc>
                <a:spcPts val="5015"/>
              </a:lnSpc>
            </a:pPr>
            <a:r>
              <a:rPr sz="4400" spc="-275" dirty="0">
                <a:solidFill>
                  <a:srgbClr val="000000"/>
                </a:solidFill>
              </a:rPr>
              <a:t>Monday,</a:t>
            </a:r>
            <a:r>
              <a:rPr sz="4400" spc="-335" dirty="0">
                <a:solidFill>
                  <a:srgbClr val="000000"/>
                </a:solidFill>
              </a:rPr>
              <a:t> </a:t>
            </a:r>
            <a:r>
              <a:rPr sz="4400" spc="-229" dirty="0">
                <a:solidFill>
                  <a:srgbClr val="000000"/>
                </a:solidFill>
              </a:rPr>
              <a:t>2-10-2017</a:t>
            </a:r>
            <a:endParaRPr sz="4400"/>
          </a:p>
        </p:txBody>
      </p:sp>
      <p:sp>
        <p:nvSpPr>
          <p:cNvPr id="7" name="object 7"/>
          <p:cNvSpPr txBox="1"/>
          <p:nvPr/>
        </p:nvSpPr>
        <p:spPr>
          <a:xfrm>
            <a:off x="228600" y="2667000"/>
            <a:ext cx="6248400" cy="3003771"/>
          </a:xfrm>
          <a:prstGeom prst="rect">
            <a:avLst/>
          </a:prstGeom>
        </p:spPr>
        <p:txBody>
          <a:bodyPr vert="horz" wrap="square" lIns="0" tIns="12065" rIns="0" bIns="0" rtlCol="0">
            <a:spAutoFit/>
          </a:bodyPr>
          <a:lstStyle/>
          <a:p>
            <a:pPr marL="12700" marR="1383665">
              <a:lnSpc>
                <a:spcPct val="107700"/>
              </a:lnSpc>
              <a:spcBef>
                <a:spcPts val="95"/>
              </a:spcBef>
            </a:pPr>
            <a:r>
              <a:rPr lang="en-US" sz="3000" spc="-155" dirty="0" smtClean="0">
                <a:solidFill>
                  <a:srgbClr val="FFFFFF"/>
                </a:solidFill>
                <a:latin typeface="Arial"/>
                <a:cs typeface="Arial"/>
              </a:rPr>
              <a:t>First morning in Athens on Monday, the 2nd of October students and teachers from all countries met for the first time in the courtyard  of the 4th </a:t>
            </a:r>
            <a:r>
              <a:rPr lang="en-US" sz="3000" spc="-155" dirty="0" err="1" smtClean="0">
                <a:solidFill>
                  <a:srgbClr val="FFFFFF"/>
                </a:solidFill>
                <a:latin typeface="Arial"/>
                <a:cs typeface="Arial"/>
              </a:rPr>
              <a:t>Lykeion</a:t>
            </a:r>
            <a:r>
              <a:rPr lang="en-US" sz="3000" spc="-155" dirty="0" smtClean="0">
                <a:solidFill>
                  <a:srgbClr val="FFFFFF"/>
                </a:solidFill>
                <a:latin typeface="Arial"/>
                <a:cs typeface="Arial"/>
              </a:rPr>
              <a:t> of </a:t>
            </a:r>
            <a:r>
              <a:rPr lang="en-US" sz="3000" spc="-155" dirty="0" err="1" smtClean="0">
                <a:solidFill>
                  <a:srgbClr val="FFFFFF"/>
                </a:solidFill>
                <a:latin typeface="Arial"/>
                <a:cs typeface="Arial"/>
              </a:rPr>
              <a:t>Alimos</a:t>
            </a:r>
            <a:r>
              <a:rPr lang="en-US" sz="3000" spc="-155" dirty="0" smtClean="0">
                <a:solidFill>
                  <a:srgbClr val="FFFFFF"/>
                </a:solidFill>
                <a:latin typeface="Arial"/>
                <a:cs typeface="Arial"/>
              </a:rPr>
              <a:t>. </a:t>
            </a:r>
            <a:endParaRPr sz="3000" dirty="0">
              <a:latin typeface="Arial"/>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685800"/>
            <a:ext cx="9448800" cy="1994136"/>
          </a:xfrm>
          <a:prstGeom prst="rect">
            <a:avLst/>
          </a:prstGeom>
        </p:spPr>
        <p:txBody>
          <a:bodyPr vert="horz" wrap="square" lIns="0" tIns="54610" rIns="0" bIns="0" rtlCol="0">
            <a:spAutoFit/>
          </a:bodyPr>
          <a:lstStyle/>
          <a:p>
            <a:pPr marL="12700" marR="5080" indent="-635" algn="ctr">
              <a:lnSpc>
                <a:spcPct val="90000"/>
              </a:lnSpc>
              <a:spcBef>
                <a:spcPts val="430"/>
              </a:spcBef>
            </a:pPr>
            <a:r>
              <a:rPr lang="en-US" sz="2800" spc="-55" dirty="0" smtClean="0"/>
              <a:t>After having their tour around the school, the students entered the school’s ICT labs for the 1st workshop which was prepared by the Italian team. The students searched the internet for refugee/immigrant cases in Italy and found details about some of refugees/immigrants and their stories.</a:t>
            </a:r>
            <a:endParaRPr sz="2800" dirty="0"/>
          </a:p>
        </p:txBody>
      </p:sp>
      <p:sp>
        <p:nvSpPr>
          <p:cNvPr id="3" name="object 3"/>
          <p:cNvSpPr/>
          <p:nvPr/>
        </p:nvSpPr>
        <p:spPr>
          <a:xfrm>
            <a:off x="4724400" y="4108703"/>
            <a:ext cx="2743200" cy="0"/>
          </a:xfrm>
          <a:custGeom>
            <a:avLst/>
            <a:gdLst/>
            <a:ahLst/>
            <a:cxnLst/>
            <a:rect l="l" t="t" r="r" b="b"/>
            <a:pathLst>
              <a:path w="2743200">
                <a:moveTo>
                  <a:pt x="0" y="0"/>
                </a:moveTo>
                <a:lnTo>
                  <a:pt x="2743200" y="0"/>
                </a:lnTo>
              </a:path>
            </a:pathLst>
          </a:custGeom>
          <a:ln w="12192">
            <a:solidFill>
              <a:srgbClr val="D9D9D9"/>
            </a:solidFill>
          </a:ln>
        </p:spPr>
        <p:txBody>
          <a:bodyPr wrap="square" lIns="0" tIns="0" rIns="0" bIns="0" rtlCol="0"/>
          <a:lstStyle/>
          <a:p>
            <a:endParaRPr/>
          </a:p>
        </p:txBody>
      </p:sp>
      <p:sp>
        <p:nvSpPr>
          <p:cNvPr id="4" name="object 4"/>
          <p:cNvSpPr/>
          <p:nvPr/>
        </p:nvSpPr>
        <p:spPr>
          <a:xfrm>
            <a:off x="3048000" y="2855976"/>
            <a:ext cx="6096000" cy="3429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1786870" cy="6858000"/>
          </a:xfrm>
          <a:custGeom>
            <a:avLst/>
            <a:gdLst/>
            <a:ahLst/>
            <a:cxnLst/>
            <a:rect l="l" t="t" r="r" b="b"/>
            <a:pathLst>
              <a:path w="11786870" h="6858000">
                <a:moveTo>
                  <a:pt x="8610473" y="0"/>
                </a:moveTo>
                <a:lnTo>
                  <a:pt x="0" y="0"/>
                </a:lnTo>
                <a:lnTo>
                  <a:pt x="0" y="6857999"/>
                </a:lnTo>
                <a:lnTo>
                  <a:pt x="11786616" y="6857999"/>
                </a:lnTo>
                <a:lnTo>
                  <a:pt x="8610473" y="0"/>
                </a:lnTo>
                <a:close/>
              </a:path>
            </a:pathLst>
          </a:custGeom>
          <a:solidFill>
            <a:srgbClr val="000000">
              <a:alpha val="29803"/>
            </a:srgbClr>
          </a:solidFill>
        </p:spPr>
        <p:txBody>
          <a:bodyPr wrap="square" lIns="0" tIns="0" rIns="0" bIns="0" rtlCol="0"/>
          <a:lstStyle/>
          <a:p>
            <a:endParaRPr dirty="0"/>
          </a:p>
        </p:txBody>
      </p:sp>
      <p:sp>
        <p:nvSpPr>
          <p:cNvPr id="3" name="object 3"/>
          <p:cNvSpPr/>
          <p:nvPr/>
        </p:nvSpPr>
        <p:spPr>
          <a:xfrm>
            <a:off x="0" y="0"/>
            <a:ext cx="3581400" cy="6858000"/>
          </a:xfrm>
          <a:custGeom>
            <a:avLst/>
            <a:gdLst/>
            <a:ahLst/>
            <a:cxnLst/>
            <a:rect l="l" t="t" r="r" b="b"/>
            <a:pathLst>
              <a:path w="3581400" h="6858000">
                <a:moveTo>
                  <a:pt x="405244" y="0"/>
                </a:moveTo>
                <a:lnTo>
                  <a:pt x="0" y="0"/>
                </a:lnTo>
                <a:lnTo>
                  <a:pt x="0" y="6857999"/>
                </a:lnTo>
                <a:lnTo>
                  <a:pt x="3581400" y="6857999"/>
                </a:lnTo>
                <a:lnTo>
                  <a:pt x="405244" y="0"/>
                </a:lnTo>
                <a:close/>
              </a:path>
            </a:pathLst>
          </a:custGeom>
          <a:solidFill>
            <a:srgbClr val="000000">
              <a:alpha val="29803"/>
            </a:srgbClr>
          </a:solidFill>
        </p:spPr>
        <p:txBody>
          <a:bodyPr wrap="square" lIns="0" tIns="0" rIns="0" bIns="0" rtlCol="0"/>
          <a:lstStyle/>
          <a:p>
            <a:endParaRPr/>
          </a:p>
        </p:txBody>
      </p:sp>
      <p:sp>
        <p:nvSpPr>
          <p:cNvPr id="4" name="object 4"/>
          <p:cNvSpPr txBox="1"/>
          <p:nvPr/>
        </p:nvSpPr>
        <p:spPr>
          <a:xfrm>
            <a:off x="3505200" y="4114800"/>
            <a:ext cx="1828800" cy="382156"/>
          </a:xfrm>
          <a:prstGeom prst="rect">
            <a:avLst/>
          </a:prstGeom>
        </p:spPr>
        <p:txBody>
          <a:bodyPr vert="horz" wrap="square" lIns="0" tIns="12700" rIns="0" bIns="0" rtlCol="0">
            <a:spAutoFit/>
          </a:bodyPr>
          <a:lstStyle/>
          <a:p>
            <a:pPr marL="12700">
              <a:lnSpc>
                <a:spcPct val="100000"/>
              </a:lnSpc>
              <a:spcBef>
                <a:spcPts val="100"/>
              </a:spcBef>
            </a:pPr>
            <a:r>
              <a:rPr sz="2400" spc="-120" dirty="0" smtClean="0">
                <a:latin typeface="Trebuchet MS"/>
                <a:cs typeface="Trebuchet MS"/>
              </a:rPr>
              <a:t>G</a:t>
            </a:r>
            <a:r>
              <a:rPr lang="en-US" sz="2400" spc="-120" dirty="0" smtClean="0">
                <a:latin typeface="Trebuchet MS"/>
                <a:cs typeface="Trebuchet MS"/>
              </a:rPr>
              <a:t>reece</a:t>
            </a:r>
            <a:endParaRPr sz="2400" dirty="0">
              <a:latin typeface="Trebuchet MS"/>
              <a:cs typeface="Trebuchet MS"/>
            </a:endParaRPr>
          </a:p>
        </p:txBody>
      </p:sp>
      <p:sp>
        <p:nvSpPr>
          <p:cNvPr id="5" name="object 5"/>
          <p:cNvSpPr txBox="1">
            <a:spLocks noGrp="1"/>
          </p:cNvSpPr>
          <p:nvPr>
            <p:ph type="title"/>
          </p:nvPr>
        </p:nvSpPr>
        <p:spPr>
          <a:xfrm>
            <a:off x="1143000" y="0"/>
            <a:ext cx="10287000" cy="1208664"/>
          </a:xfrm>
          <a:prstGeom prst="rect">
            <a:avLst/>
          </a:prstGeom>
        </p:spPr>
        <p:txBody>
          <a:bodyPr vert="horz" wrap="square" lIns="0" tIns="99695" rIns="0" bIns="0" rtlCol="0">
            <a:spAutoFit/>
          </a:bodyPr>
          <a:lstStyle/>
          <a:p>
            <a:pPr marL="12700">
              <a:lnSpc>
                <a:spcPct val="100000"/>
              </a:lnSpc>
              <a:spcBef>
                <a:spcPts val="785"/>
              </a:spcBef>
            </a:pPr>
            <a:r>
              <a:rPr lang="en-US" sz="3600" i="1" spc="-280" dirty="0" smtClean="0">
                <a:solidFill>
                  <a:schemeClr val="tx1"/>
                </a:solidFill>
                <a:latin typeface="Trebuchet MS"/>
                <a:cs typeface="Trebuchet MS"/>
              </a:rPr>
              <a:t>Presentations  on REFRO in Theater '</a:t>
            </a:r>
            <a:r>
              <a:rPr lang="en-US" sz="3600" i="1" spc="-280" dirty="0" err="1" smtClean="0">
                <a:solidFill>
                  <a:schemeClr val="tx1"/>
                </a:solidFill>
                <a:latin typeface="Trebuchet MS"/>
                <a:cs typeface="Trebuchet MS"/>
              </a:rPr>
              <a:t>Karolos</a:t>
            </a:r>
            <a:r>
              <a:rPr lang="en-US" sz="3600" i="1" spc="-280" dirty="0" smtClean="0">
                <a:solidFill>
                  <a:schemeClr val="tx1"/>
                </a:solidFill>
                <a:latin typeface="Trebuchet MS"/>
                <a:cs typeface="Trebuchet MS"/>
              </a:rPr>
              <a:t> </a:t>
            </a:r>
            <a:r>
              <a:rPr lang="en-US" sz="3600" i="1" spc="-280" dirty="0" err="1" smtClean="0">
                <a:solidFill>
                  <a:schemeClr val="tx1"/>
                </a:solidFill>
                <a:latin typeface="Trebuchet MS"/>
                <a:cs typeface="Trebuchet MS"/>
              </a:rPr>
              <a:t>Koun</a:t>
            </a:r>
            <a:r>
              <a:rPr lang="en-US" sz="3600" i="1" spc="-280" dirty="0" smtClean="0">
                <a:solidFill>
                  <a:schemeClr val="tx1"/>
                </a:solidFill>
                <a:latin typeface="Trebuchet MS"/>
                <a:cs typeface="Trebuchet MS"/>
              </a:rPr>
              <a:t>'  (11:00-14:30)</a:t>
            </a:r>
            <a:r>
              <a:rPr sz="3600" b="1" spc="-90" dirty="0" smtClean="0">
                <a:latin typeface="Trebuchet MS"/>
                <a:cs typeface="Trebuchet MS"/>
              </a:rPr>
              <a:t>	</a:t>
            </a:r>
            <a:endParaRPr sz="3600" dirty="0">
              <a:latin typeface="Trebuchet MS"/>
              <a:cs typeface="Trebuchet MS"/>
            </a:endParaRPr>
          </a:p>
        </p:txBody>
      </p:sp>
      <p:sp>
        <p:nvSpPr>
          <p:cNvPr id="6" name="object 6"/>
          <p:cNvSpPr/>
          <p:nvPr/>
        </p:nvSpPr>
        <p:spPr>
          <a:xfrm>
            <a:off x="649223" y="1671827"/>
            <a:ext cx="4227577" cy="221437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239000" y="1600200"/>
            <a:ext cx="4151376" cy="23622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81001" y="4530852"/>
            <a:ext cx="7620000" cy="2327148"/>
          </a:xfrm>
          <a:prstGeom prst="rect">
            <a:avLst/>
          </a:prstGeom>
          <a:blipFill>
            <a:blip r:embed="rId4" cstate="print"/>
            <a:stretch>
              <a:fillRect/>
            </a:stretch>
          </a:blipFill>
        </p:spPr>
        <p:txBody>
          <a:bodyPr wrap="square" lIns="0" tIns="0" rIns="0" bIns="0" rtlCol="0"/>
          <a:lstStyle/>
          <a:p>
            <a:endParaRPr/>
          </a:p>
        </p:txBody>
      </p:sp>
      <p:sp>
        <p:nvSpPr>
          <p:cNvPr id="9" name="8 - TextBox"/>
          <p:cNvSpPr txBox="1"/>
          <p:nvPr/>
        </p:nvSpPr>
        <p:spPr>
          <a:xfrm>
            <a:off x="2286000" y="1219200"/>
            <a:ext cx="717889" cy="461665"/>
          </a:xfrm>
          <a:prstGeom prst="rect">
            <a:avLst/>
          </a:prstGeom>
          <a:noFill/>
        </p:spPr>
        <p:txBody>
          <a:bodyPr wrap="none" rtlCol="0">
            <a:spAutoFit/>
          </a:bodyPr>
          <a:lstStyle/>
          <a:p>
            <a:r>
              <a:rPr lang="en-US" sz="2400" dirty="0" smtClean="0"/>
              <a:t>Italy</a:t>
            </a:r>
            <a:endParaRPr lang="el-GR" sz="2400" dirty="0"/>
          </a:p>
        </p:txBody>
      </p:sp>
      <p:sp>
        <p:nvSpPr>
          <p:cNvPr id="10" name="9 - TextBox"/>
          <p:cNvSpPr txBox="1"/>
          <p:nvPr/>
        </p:nvSpPr>
        <p:spPr>
          <a:xfrm>
            <a:off x="8305800" y="1143000"/>
            <a:ext cx="2258888" cy="461665"/>
          </a:xfrm>
          <a:prstGeom prst="rect">
            <a:avLst/>
          </a:prstGeom>
          <a:noFill/>
        </p:spPr>
        <p:txBody>
          <a:bodyPr wrap="none" rtlCol="0">
            <a:spAutoFit/>
          </a:bodyPr>
          <a:lstStyle/>
          <a:p>
            <a:r>
              <a:rPr lang="en-US" sz="2400" dirty="0" smtClean="0"/>
              <a:t>The Netherlands</a:t>
            </a:r>
            <a:endParaRPr lang="el-GR" sz="2400" dirty="0"/>
          </a:p>
        </p:txBody>
      </p:sp>
      <p:sp>
        <p:nvSpPr>
          <p:cNvPr id="11" name="10 - TextBox"/>
          <p:cNvSpPr txBox="1"/>
          <p:nvPr/>
        </p:nvSpPr>
        <p:spPr>
          <a:xfrm>
            <a:off x="8305800" y="5334000"/>
            <a:ext cx="3581400" cy="830997"/>
          </a:xfrm>
          <a:prstGeom prst="rect">
            <a:avLst/>
          </a:prstGeom>
          <a:noFill/>
        </p:spPr>
        <p:txBody>
          <a:bodyPr wrap="square" rtlCol="0">
            <a:spAutoFit/>
          </a:bodyPr>
          <a:lstStyle/>
          <a:p>
            <a:r>
              <a:rPr lang="en-US" sz="2400" b="1" dirty="0" smtClean="0">
                <a:hlinkClick r:id="rId5"/>
              </a:rPr>
              <a:t>https://prezi.com/view/nkezUkGc7Yl2ddfCSXTT/</a:t>
            </a:r>
            <a:endParaRPr lang="el-GR" sz="2400" b="1" dirty="0"/>
          </a:p>
        </p:txBody>
      </p:sp>
      <p:sp>
        <p:nvSpPr>
          <p:cNvPr id="12" name="11 - TextBox"/>
          <p:cNvSpPr txBox="1"/>
          <p:nvPr/>
        </p:nvSpPr>
        <p:spPr>
          <a:xfrm>
            <a:off x="9296400" y="4800600"/>
            <a:ext cx="1358064" cy="461665"/>
          </a:xfrm>
          <a:prstGeom prst="rect">
            <a:avLst/>
          </a:prstGeom>
          <a:noFill/>
        </p:spPr>
        <p:txBody>
          <a:bodyPr wrap="none" rtlCol="0">
            <a:spAutoFit/>
          </a:bodyPr>
          <a:lstStyle/>
          <a:p>
            <a:r>
              <a:rPr lang="en-US" sz="2400" b="1" dirty="0" smtClean="0"/>
              <a:t>Denmark</a:t>
            </a:r>
            <a:endParaRPr lang="el-GR" sz="2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08397" y="3573779"/>
            <a:ext cx="7029450" cy="2842260"/>
          </a:xfrm>
          <a:custGeom>
            <a:avLst/>
            <a:gdLst/>
            <a:ahLst/>
            <a:cxnLst/>
            <a:rect l="l" t="t" r="r" b="b"/>
            <a:pathLst>
              <a:path w="7029450" h="2842260">
                <a:moveTo>
                  <a:pt x="0" y="2842260"/>
                </a:moveTo>
                <a:lnTo>
                  <a:pt x="7029450" y="2842260"/>
                </a:lnTo>
                <a:lnTo>
                  <a:pt x="7029450" y="0"/>
                </a:lnTo>
                <a:lnTo>
                  <a:pt x="0" y="0"/>
                </a:lnTo>
                <a:lnTo>
                  <a:pt x="0" y="2842260"/>
                </a:lnTo>
                <a:close/>
              </a:path>
            </a:pathLst>
          </a:custGeom>
          <a:solidFill>
            <a:srgbClr val="404040"/>
          </a:solidFill>
        </p:spPr>
        <p:txBody>
          <a:bodyPr wrap="square" lIns="0" tIns="0" rIns="0" bIns="0" rtlCol="0"/>
          <a:lstStyle/>
          <a:p>
            <a:endParaRPr/>
          </a:p>
        </p:txBody>
      </p:sp>
      <p:sp>
        <p:nvSpPr>
          <p:cNvPr id="3" name="object 3"/>
          <p:cNvSpPr/>
          <p:nvPr/>
        </p:nvSpPr>
        <p:spPr>
          <a:xfrm>
            <a:off x="4645152" y="6530340"/>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4" name="object 4"/>
          <p:cNvSpPr/>
          <p:nvPr/>
        </p:nvSpPr>
        <p:spPr>
          <a:xfrm>
            <a:off x="4657788" y="3472179"/>
            <a:ext cx="0" cy="3045460"/>
          </a:xfrm>
          <a:custGeom>
            <a:avLst/>
            <a:gdLst/>
            <a:ahLst/>
            <a:cxnLst/>
            <a:rect l="l" t="t" r="r" b="b"/>
            <a:pathLst>
              <a:path h="3045459">
                <a:moveTo>
                  <a:pt x="0" y="0"/>
                </a:moveTo>
                <a:lnTo>
                  <a:pt x="0" y="3045460"/>
                </a:lnTo>
              </a:path>
            </a:pathLst>
          </a:custGeom>
          <a:ln w="25273">
            <a:solidFill>
              <a:srgbClr val="404040"/>
            </a:solidFill>
          </a:ln>
        </p:spPr>
        <p:txBody>
          <a:bodyPr wrap="square" lIns="0" tIns="0" rIns="0" bIns="0" rtlCol="0"/>
          <a:lstStyle/>
          <a:p>
            <a:endParaRPr/>
          </a:p>
        </p:txBody>
      </p:sp>
      <p:sp>
        <p:nvSpPr>
          <p:cNvPr id="5" name="object 5"/>
          <p:cNvSpPr/>
          <p:nvPr/>
        </p:nvSpPr>
        <p:spPr>
          <a:xfrm>
            <a:off x="4645152" y="3459479"/>
            <a:ext cx="7219315" cy="0"/>
          </a:xfrm>
          <a:custGeom>
            <a:avLst/>
            <a:gdLst/>
            <a:ahLst/>
            <a:cxnLst/>
            <a:rect l="l" t="t" r="r" b="b"/>
            <a:pathLst>
              <a:path w="7219315">
                <a:moveTo>
                  <a:pt x="0" y="0"/>
                </a:moveTo>
                <a:lnTo>
                  <a:pt x="7219188" y="0"/>
                </a:lnTo>
              </a:path>
            </a:pathLst>
          </a:custGeom>
          <a:ln w="25400">
            <a:solidFill>
              <a:srgbClr val="404040"/>
            </a:solidFill>
          </a:ln>
        </p:spPr>
        <p:txBody>
          <a:bodyPr wrap="square" lIns="0" tIns="0" rIns="0" bIns="0" rtlCol="0"/>
          <a:lstStyle/>
          <a:p>
            <a:endParaRPr/>
          </a:p>
        </p:txBody>
      </p:sp>
      <p:sp>
        <p:nvSpPr>
          <p:cNvPr id="6" name="object 6"/>
          <p:cNvSpPr/>
          <p:nvPr/>
        </p:nvSpPr>
        <p:spPr>
          <a:xfrm>
            <a:off x="11851703" y="3472560"/>
            <a:ext cx="0" cy="3044825"/>
          </a:xfrm>
          <a:custGeom>
            <a:avLst/>
            <a:gdLst/>
            <a:ahLst/>
            <a:cxnLst/>
            <a:rect l="l" t="t" r="r" b="b"/>
            <a:pathLst>
              <a:path h="3044825">
                <a:moveTo>
                  <a:pt x="0" y="0"/>
                </a:moveTo>
                <a:lnTo>
                  <a:pt x="0" y="3044672"/>
                </a:lnTo>
              </a:path>
            </a:pathLst>
          </a:custGeom>
          <a:ln w="25273">
            <a:solidFill>
              <a:srgbClr val="404040"/>
            </a:solidFill>
          </a:ln>
        </p:spPr>
        <p:txBody>
          <a:bodyPr wrap="square" lIns="0" tIns="0" rIns="0" bIns="0" rtlCol="0"/>
          <a:lstStyle/>
          <a:p>
            <a:endParaRPr/>
          </a:p>
        </p:txBody>
      </p:sp>
      <p:sp>
        <p:nvSpPr>
          <p:cNvPr id="7" name="object 7"/>
          <p:cNvSpPr/>
          <p:nvPr/>
        </p:nvSpPr>
        <p:spPr>
          <a:xfrm>
            <a:off x="4695697" y="6454140"/>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8" name="object 8"/>
          <p:cNvSpPr/>
          <p:nvPr/>
        </p:nvSpPr>
        <p:spPr>
          <a:xfrm>
            <a:off x="4733671"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9" name="object 9"/>
          <p:cNvSpPr/>
          <p:nvPr/>
        </p:nvSpPr>
        <p:spPr>
          <a:xfrm>
            <a:off x="4695697" y="3535679"/>
            <a:ext cx="7118350" cy="0"/>
          </a:xfrm>
          <a:custGeom>
            <a:avLst/>
            <a:gdLst/>
            <a:ahLst/>
            <a:cxnLst/>
            <a:rect l="l" t="t" r="r" b="b"/>
            <a:pathLst>
              <a:path w="7118350">
                <a:moveTo>
                  <a:pt x="0" y="0"/>
                </a:moveTo>
                <a:lnTo>
                  <a:pt x="7118096" y="0"/>
                </a:lnTo>
              </a:path>
            </a:pathLst>
          </a:custGeom>
          <a:ln w="76200">
            <a:solidFill>
              <a:srgbClr val="404040"/>
            </a:solidFill>
          </a:ln>
        </p:spPr>
        <p:txBody>
          <a:bodyPr wrap="square" lIns="0" tIns="0" rIns="0" bIns="0" rtlCol="0"/>
          <a:lstStyle/>
          <a:p>
            <a:endParaRPr/>
          </a:p>
        </p:txBody>
      </p:sp>
      <p:sp>
        <p:nvSpPr>
          <p:cNvPr id="10" name="object 10"/>
          <p:cNvSpPr/>
          <p:nvPr/>
        </p:nvSpPr>
        <p:spPr>
          <a:xfrm>
            <a:off x="11775820" y="3573779"/>
            <a:ext cx="0" cy="2842260"/>
          </a:xfrm>
          <a:custGeom>
            <a:avLst/>
            <a:gdLst/>
            <a:ahLst/>
            <a:cxnLst/>
            <a:rect l="l" t="t" r="r" b="b"/>
            <a:pathLst>
              <a:path h="2842260">
                <a:moveTo>
                  <a:pt x="0" y="0"/>
                </a:moveTo>
                <a:lnTo>
                  <a:pt x="0" y="2842260"/>
                </a:lnTo>
              </a:path>
            </a:pathLst>
          </a:custGeom>
          <a:ln w="75946">
            <a:solidFill>
              <a:srgbClr val="404040"/>
            </a:solidFill>
          </a:ln>
        </p:spPr>
        <p:txBody>
          <a:bodyPr wrap="square" lIns="0" tIns="0" rIns="0" bIns="0" rtlCol="0"/>
          <a:lstStyle/>
          <a:p>
            <a:endParaRPr/>
          </a:p>
        </p:txBody>
      </p:sp>
      <p:sp>
        <p:nvSpPr>
          <p:cNvPr id="11" name="object 11"/>
          <p:cNvSpPr/>
          <p:nvPr/>
        </p:nvSpPr>
        <p:spPr>
          <a:xfrm>
            <a:off x="4724400" y="457200"/>
            <a:ext cx="3657600" cy="2590800"/>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5021579" y="5268467"/>
            <a:ext cx="6598920" cy="727075"/>
          </a:xfrm>
          <a:custGeom>
            <a:avLst/>
            <a:gdLst/>
            <a:ahLst/>
            <a:cxnLst/>
            <a:rect l="l" t="t" r="r" b="b"/>
            <a:pathLst>
              <a:path w="6598920" h="727075">
                <a:moveTo>
                  <a:pt x="0" y="726947"/>
                </a:moveTo>
                <a:lnTo>
                  <a:pt x="6598920" y="726947"/>
                </a:lnTo>
                <a:lnTo>
                  <a:pt x="6598920" y="0"/>
                </a:lnTo>
                <a:lnTo>
                  <a:pt x="0" y="0"/>
                </a:lnTo>
                <a:lnTo>
                  <a:pt x="0" y="726947"/>
                </a:lnTo>
                <a:close/>
              </a:path>
            </a:pathLst>
          </a:custGeom>
          <a:solidFill>
            <a:srgbClr val="404040"/>
          </a:solidFill>
        </p:spPr>
        <p:txBody>
          <a:bodyPr wrap="square" lIns="0" tIns="0" rIns="0" bIns="0" rtlCol="0"/>
          <a:lstStyle/>
          <a:p>
            <a:endParaRPr/>
          </a:p>
        </p:txBody>
      </p:sp>
      <p:sp>
        <p:nvSpPr>
          <p:cNvPr id="16" name="object 16"/>
          <p:cNvSpPr/>
          <p:nvPr/>
        </p:nvSpPr>
        <p:spPr>
          <a:xfrm>
            <a:off x="5021579" y="5268467"/>
            <a:ext cx="6598920" cy="727075"/>
          </a:xfrm>
          <a:custGeom>
            <a:avLst/>
            <a:gdLst/>
            <a:ahLst/>
            <a:cxnLst/>
            <a:rect l="l" t="t" r="r" b="b"/>
            <a:pathLst>
              <a:path w="6598920" h="727075">
                <a:moveTo>
                  <a:pt x="0" y="726947"/>
                </a:moveTo>
                <a:lnTo>
                  <a:pt x="6598920" y="726947"/>
                </a:lnTo>
                <a:lnTo>
                  <a:pt x="6598920" y="0"/>
                </a:lnTo>
                <a:lnTo>
                  <a:pt x="0" y="0"/>
                </a:lnTo>
                <a:lnTo>
                  <a:pt x="0" y="726947"/>
                </a:lnTo>
                <a:close/>
              </a:path>
            </a:pathLst>
          </a:custGeom>
          <a:ln w="12192">
            <a:solidFill>
              <a:srgbClr val="404040"/>
            </a:solidFill>
          </a:ln>
        </p:spPr>
        <p:txBody>
          <a:bodyPr wrap="square" lIns="0" tIns="0" rIns="0" bIns="0" rtlCol="0"/>
          <a:lstStyle/>
          <a:p>
            <a:endParaRPr/>
          </a:p>
        </p:txBody>
      </p:sp>
      <p:sp>
        <p:nvSpPr>
          <p:cNvPr id="17" name="object 17"/>
          <p:cNvSpPr txBox="1"/>
          <p:nvPr/>
        </p:nvSpPr>
        <p:spPr>
          <a:xfrm>
            <a:off x="4800600" y="3810000"/>
            <a:ext cx="6751575" cy="2282035"/>
          </a:xfrm>
          <a:prstGeom prst="rect">
            <a:avLst/>
          </a:prstGeom>
        </p:spPr>
        <p:txBody>
          <a:bodyPr vert="horz" wrap="square" lIns="0" tIns="12065" rIns="0" bIns="0" rtlCol="0">
            <a:spAutoFit/>
          </a:bodyPr>
          <a:lstStyle/>
          <a:p>
            <a:pPr marL="12700">
              <a:lnSpc>
                <a:spcPts val="2510"/>
              </a:lnSpc>
              <a:spcBef>
                <a:spcPts val="95"/>
              </a:spcBef>
            </a:pPr>
            <a:r>
              <a:rPr lang="en-US" sz="2800" spc="-105" dirty="0" smtClean="0">
                <a:solidFill>
                  <a:srgbClr val="FFFFFF"/>
                </a:solidFill>
                <a:latin typeface="Arial"/>
                <a:cs typeface="Arial"/>
              </a:rPr>
              <a:t>14:30-16:30</a:t>
            </a:r>
            <a:r>
              <a:rPr lang="el-GR" sz="2800" spc="-105" dirty="0" smtClean="0">
                <a:solidFill>
                  <a:srgbClr val="FFFFFF"/>
                </a:solidFill>
                <a:latin typeface="Arial"/>
                <a:cs typeface="Arial"/>
              </a:rPr>
              <a:t> </a:t>
            </a:r>
            <a:r>
              <a:rPr lang="en-US" sz="2800" spc="-105" dirty="0" smtClean="0">
                <a:solidFill>
                  <a:srgbClr val="FFFFFF"/>
                </a:solidFill>
                <a:latin typeface="Arial"/>
                <a:cs typeface="Arial"/>
              </a:rPr>
              <a:t>  Lunch</a:t>
            </a:r>
            <a:endParaRPr lang="el-GR" sz="2800" spc="-105" dirty="0" smtClean="0">
              <a:solidFill>
                <a:srgbClr val="FFFFFF"/>
              </a:solidFill>
              <a:latin typeface="Arial"/>
              <a:cs typeface="Arial"/>
            </a:endParaRPr>
          </a:p>
          <a:p>
            <a:pPr marL="12700">
              <a:lnSpc>
                <a:spcPts val="2510"/>
              </a:lnSpc>
              <a:spcBef>
                <a:spcPts val="95"/>
              </a:spcBef>
            </a:pPr>
            <a:r>
              <a:rPr lang="en-US" sz="2800" spc="-105" dirty="0" smtClean="0">
                <a:solidFill>
                  <a:srgbClr val="FFFFFF"/>
                </a:solidFill>
                <a:latin typeface="Arial"/>
                <a:cs typeface="Arial"/>
              </a:rPr>
              <a:t> 17:00-18:30 </a:t>
            </a:r>
            <a:r>
              <a:rPr lang="el-GR" sz="2800" spc="-105" dirty="0" smtClean="0">
                <a:solidFill>
                  <a:srgbClr val="FFFFFF"/>
                </a:solidFill>
                <a:latin typeface="Arial"/>
                <a:cs typeface="Arial"/>
              </a:rPr>
              <a:t> </a:t>
            </a:r>
            <a:r>
              <a:rPr lang="en-US" sz="2800" spc="-105" dirty="0" smtClean="0">
                <a:solidFill>
                  <a:srgbClr val="FFFFFF"/>
                </a:solidFill>
                <a:latin typeface="Arial"/>
                <a:cs typeface="Arial"/>
              </a:rPr>
              <a:t> </a:t>
            </a:r>
            <a:r>
              <a:rPr lang="en-US" sz="2800" spc="-105" dirty="0" err="1" smtClean="0">
                <a:solidFill>
                  <a:srgbClr val="FFFFFF"/>
                </a:solidFill>
                <a:latin typeface="Arial"/>
                <a:cs typeface="Arial"/>
              </a:rPr>
              <a:t>Alimos</a:t>
            </a:r>
            <a:r>
              <a:rPr lang="en-US" sz="2800" spc="-105" dirty="0" smtClean="0">
                <a:solidFill>
                  <a:srgbClr val="FFFFFF"/>
                </a:solidFill>
                <a:latin typeface="Arial"/>
                <a:cs typeface="Arial"/>
              </a:rPr>
              <a:t> shelter/ NGO  '' Save the children '' / Interviews on REFRO </a:t>
            </a:r>
            <a:endParaRPr lang="el-GR" sz="2800" spc="-105" dirty="0" smtClean="0">
              <a:solidFill>
                <a:srgbClr val="FFFFFF"/>
              </a:solidFill>
              <a:latin typeface="Arial"/>
              <a:cs typeface="Arial"/>
            </a:endParaRPr>
          </a:p>
          <a:p>
            <a:pPr marL="12700">
              <a:lnSpc>
                <a:spcPts val="2510"/>
              </a:lnSpc>
              <a:spcBef>
                <a:spcPts val="95"/>
              </a:spcBef>
            </a:pPr>
            <a:r>
              <a:rPr lang="en-US" sz="2800" spc="-105" dirty="0" smtClean="0">
                <a:solidFill>
                  <a:srgbClr val="FFFFFF"/>
                </a:solidFill>
                <a:latin typeface="Arial"/>
                <a:cs typeface="Arial"/>
              </a:rPr>
              <a:t>19:00-21:30</a:t>
            </a:r>
            <a:r>
              <a:rPr lang="el-GR" sz="2800" spc="-105" dirty="0" smtClean="0">
                <a:solidFill>
                  <a:srgbClr val="FFFFFF"/>
                </a:solidFill>
                <a:latin typeface="Arial"/>
                <a:cs typeface="Arial"/>
              </a:rPr>
              <a:t>   </a:t>
            </a:r>
            <a:r>
              <a:rPr lang="en-US" sz="2800" spc="-105" dirty="0" smtClean="0">
                <a:solidFill>
                  <a:srgbClr val="FFFFFF"/>
                </a:solidFill>
                <a:latin typeface="Arial"/>
                <a:cs typeface="Arial"/>
              </a:rPr>
              <a:t> In the evening the students gave a performance on refugee- immigration's history, Narrative events, they danced to modern and traditional music.</a:t>
            </a:r>
            <a:endParaRPr sz="2800" dirty="0">
              <a:latin typeface="Arial"/>
              <a:cs typeface="Arial"/>
            </a:endParaRPr>
          </a:p>
        </p:txBody>
      </p:sp>
      <p:pic>
        <p:nvPicPr>
          <p:cNvPr id="18" name="17 - Εικόνα" descr="21462552_686777971511759_1772515942544240964_n.jpg"/>
          <p:cNvPicPr>
            <a:picLocks noChangeAspect="1"/>
          </p:cNvPicPr>
          <p:nvPr/>
        </p:nvPicPr>
        <p:blipFill>
          <a:blip r:embed="rId3" cstate="print"/>
          <a:stretch>
            <a:fillRect/>
          </a:stretch>
        </p:blipFill>
        <p:spPr>
          <a:xfrm>
            <a:off x="228600" y="304800"/>
            <a:ext cx="4419600" cy="625784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8 - Ορθογώνιο"/>
          <p:cNvSpPr/>
          <p:nvPr/>
        </p:nvSpPr>
        <p:spPr>
          <a:xfrm>
            <a:off x="152400" y="152400"/>
            <a:ext cx="11887200" cy="6553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9 - TextBox"/>
          <p:cNvSpPr txBox="1"/>
          <p:nvPr/>
        </p:nvSpPr>
        <p:spPr>
          <a:xfrm>
            <a:off x="3886200" y="304800"/>
            <a:ext cx="4648200" cy="923330"/>
          </a:xfrm>
          <a:prstGeom prst="rect">
            <a:avLst/>
          </a:prstGeom>
          <a:noFill/>
        </p:spPr>
        <p:txBody>
          <a:bodyPr wrap="square" rtlCol="0">
            <a:spAutoFit/>
          </a:bodyPr>
          <a:lstStyle/>
          <a:p>
            <a:r>
              <a:rPr lang="en-US" sz="5400" dirty="0" smtClean="0">
                <a:solidFill>
                  <a:schemeClr val="bg1"/>
                </a:solidFill>
              </a:rPr>
              <a:t>The Program</a:t>
            </a:r>
            <a:endParaRPr lang="el-GR" sz="5400" dirty="0">
              <a:solidFill>
                <a:schemeClr val="bg1"/>
              </a:solidFill>
            </a:endParaRPr>
          </a:p>
        </p:txBody>
      </p:sp>
      <p:sp>
        <p:nvSpPr>
          <p:cNvPr id="11" name="10 - TextBox"/>
          <p:cNvSpPr txBox="1"/>
          <p:nvPr/>
        </p:nvSpPr>
        <p:spPr>
          <a:xfrm>
            <a:off x="457200" y="1371600"/>
            <a:ext cx="10972800" cy="5262979"/>
          </a:xfrm>
          <a:prstGeom prst="rect">
            <a:avLst/>
          </a:prstGeom>
          <a:noFill/>
        </p:spPr>
        <p:txBody>
          <a:bodyPr wrap="square" rtlCol="0">
            <a:spAutoFit/>
          </a:bodyPr>
          <a:lstStyle/>
          <a:p>
            <a:r>
              <a:rPr lang="en-US" sz="2800" dirty="0" smtClean="0">
                <a:solidFill>
                  <a:schemeClr val="bg1"/>
                </a:solidFill>
              </a:rPr>
              <a:t>19:00   </a:t>
            </a:r>
            <a:r>
              <a:rPr lang="en-US" sz="2800" dirty="0" err="1" smtClean="0">
                <a:solidFill>
                  <a:schemeClr val="bg1"/>
                </a:solidFill>
              </a:rPr>
              <a:t>Tzivaeri</a:t>
            </a:r>
            <a:r>
              <a:rPr lang="en-US" sz="2800" dirty="0" smtClean="0">
                <a:solidFill>
                  <a:schemeClr val="bg1"/>
                </a:solidFill>
              </a:rPr>
              <a:t> , </a:t>
            </a:r>
            <a:r>
              <a:rPr lang="en-US" sz="2800" dirty="0" err="1" smtClean="0">
                <a:solidFill>
                  <a:schemeClr val="bg1"/>
                </a:solidFill>
              </a:rPr>
              <a:t>Nyfes</a:t>
            </a:r>
            <a:r>
              <a:rPr lang="en-US" sz="2800" dirty="0" smtClean="0">
                <a:solidFill>
                  <a:schemeClr val="bg1"/>
                </a:solidFill>
              </a:rPr>
              <a:t> , Modern Dancing Performance on immigration Theme by H. </a:t>
            </a:r>
            <a:r>
              <a:rPr lang="en-US" sz="2800" dirty="0" err="1" smtClean="0">
                <a:solidFill>
                  <a:schemeClr val="bg1"/>
                </a:solidFill>
              </a:rPr>
              <a:t>Panopoulou</a:t>
            </a:r>
            <a:r>
              <a:rPr lang="en-US" sz="2800" dirty="0" smtClean="0">
                <a:solidFill>
                  <a:schemeClr val="bg1"/>
                </a:solidFill>
              </a:rPr>
              <a:t> &amp; Erasmus+' </a:t>
            </a:r>
            <a:r>
              <a:rPr lang="en-US" sz="2800" dirty="0" err="1" smtClean="0">
                <a:solidFill>
                  <a:schemeClr val="bg1"/>
                </a:solidFill>
              </a:rPr>
              <a:t>students.Choreography</a:t>
            </a:r>
            <a:r>
              <a:rPr lang="en-US" sz="2800" dirty="0" smtClean="0">
                <a:solidFill>
                  <a:schemeClr val="bg1"/>
                </a:solidFill>
              </a:rPr>
              <a:t> Anna </a:t>
            </a:r>
            <a:r>
              <a:rPr lang="en-US" sz="2800" dirty="0" err="1" smtClean="0">
                <a:solidFill>
                  <a:schemeClr val="bg1"/>
                </a:solidFill>
              </a:rPr>
              <a:t>Rossolatou</a:t>
            </a:r>
            <a:r>
              <a:rPr lang="en-US" sz="2800" dirty="0" smtClean="0">
                <a:solidFill>
                  <a:schemeClr val="bg1"/>
                </a:solidFill>
              </a:rPr>
              <a:t>.</a:t>
            </a:r>
          </a:p>
          <a:p>
            <a:r>
              <a:rPr lang="en-US" sz="2800" dirty="0" smtClean="0">
                <a:solidFill>
                  <a:schemeClr val="bg1"/>
                </a:solidFill>
              </a:rPr>
              <a:t>19:30   </a:t>
            </a:r>
            <a:r>
              <a:rPr lang="en-US" sz="2800" dirty="0" smtClean="0">
                <a:solidFill>
                  <a:schemeClr val="bg1"/>
                </a:solidFill>
              </a:rPr>
              <a:t>Monologues Across the Aegean Sea, Narrative event by H. </a:t>
            </a:r>
            <a:r>
              <a:rPr lang="en-US" sz="2800" dirty="0" err="1" smtClean="0">
                <a:solidFill>
                  <a:schemeClr val="bg1"/>
                </a:solidFill>
              </a:rPr>
              <a:t>Panopoulou</a:t>
            </a:r>
            <a:r>
              <a:rPr lang="en-US" sz="2800" dirty="0" smtClean="0">
                <a:solidFill>
                  <a:schemeClr val="bg1"/>
                </a:solidFill>
              </a:rPr>
              <a:t> &amp; Erasmus+' </a:t>
            </a:r>
            <a:r>
              <a:rPr lang="en-US" sz="2800" dirty="0" err="1" smtClean="0">
                <a:solidFill>
                  <a:schemeClr val="bg1"/>
                </a:solidFill>
              </a:rPr>
              <a:t>students.Guest</a:t>
            </a:r>
            <a:r>
              <a:rPr lang="en-US" sz="2800" dirty="0" smtClean="0">
                <a:solidFill>
                  <a:schemeClr val="bg1"/>
                </a:solidFill>
              </a:rPr>
              <a:t> Star Seniors Marina </a:t>
            </a:r>
            <a:r>
              <a:rPr lang="en-US" sz="2800" dirty="0" err="1" smtClean="0">
                <a:solidFill>
                  <a:schemeClr val="bg1"/>
                </a:solidFill>
              </a:rPr>
              <a:t>Kalogirou</a:t>
            </a:r>
            <a:r>
              <a:rPr lang="en-US" sz="2800" dirty="0" smtClean="0">
                <a:solidFill>
                  <a:schemeClr val="bg1"/>
                </a:solidFill>
              </a:rPr>
              <a:t> &amp; Lydia </a:t>
            </a:r>
            <a:r>
              <a:rPr lang="en-US" sz="2800" dirty="0" err="1" smtClean="0">
                <a:solidFill>
                  <a:schemeClr val="bg1"/>
                </a:solidFill>
              </a:rPr>
              <a:t>Mpagiorgou</a:t>
            </a:r>
            <a:r>
              <a:rPr lang="en-US" sz="2800" dirty="0" smtClean="0">
                <a:solidFill>
                  <a:schemeClr val="bg1"/>
                </a:solidFill>
              </a:rPr>
              <a:t>.</a:t>
            </a:r>
          </a:p>
          <a:p>
            <a:r>
              <a:rPr lang="en-US" sz="2800" dirty="0" smtClean="0">
                <a:solidFill>
                  <a:schemeClr val="bg1"/>
                </a:solidFill>
              </a:rPr>
              <a:t>20:00   </a:t>
            </a:r>
            <a:r>
              <a:rPr lang="en-US" sz="2800" dirty="0" smtClean="0">
                <a:solidFill>
                  <a:schemeClr val="bg1"/>
                </a:solidFill>
              </a:rPr>
              <a:t>Documentary on Refugees' Theme by </a:t>
            </a:r>
            <a:r>
              <a:rPr lang="en-US" sz="2800" dirty="0" err="1" smtClean="0">
                <a:solidFill>
                  <a:schemeClr val="bg1"/>
                </a:solidFill>
              </a:rPr>
              <a:t>Theofany</a:t>
            </a:r>
            <a:r>
              <a:rPr lang="en-US" sz="2800" dirty="0" smtClean="0">
                <a:solidFill>
                  <a:schemeClr val="bg1"/>
                </a:solidFill>
              </a:rPr>
              <a:t> </a:t>
            </a:r>
            <a:r>
              <a:rPr lang="en-US" sz="2800" dirty="0" err="1" smtClean="0">
                <a:solidFill>
                  <a:schemeClr val="bg1"/>
                </a:solidFill>
              </a:rPr>
              <a:t>Pyrza</a:t>
            </a:r>
            <a:r>
              <a:rPr lang="en-US" sz="2800" dirty="0" smtClean="0">
                <a:solidFill>
                  <a:schemeClr val="bg1"/>
                </a:solidFill>
              </a:rPr>
              <a:t> &amp; </a:t>
            </a:r>
            <a:r>
              <a:rPr lang="en-US" sz="2800" dirty="0" err="1" smtClean="0">
                <a:solidFill>
                  <a:schemeClr val="bg1"/>
                </a:solidFill>
              </a:rPr>
              <a:t>Vasiliki</a:t>
            </a:r>
            <a:r>
              <a:rPr lang="en-US" sz="2800" dirty="0" smtClean="0">
                <a:solidFill>
                  <a:schemeClr val="bg1"/>
                </a:solidFill>
              </a:rPr>
              <a:t> </a:t>
            </a:r>
            <a:r>
              <a:rPr lang="en-US" sz="2800" dirty="0" err="1" smtClean="0">
                <a:solidFill>
                  <a:schemeClr val="bg1"/>
                </a:solidFill>
              </a:rPr>
              <a:t>Karagiorga</a:t>
            </a:r>
            <a:r>
              <a:rPr lang="en-US" sz="2800" dirty="0" smtClean="0">
                <a:solidFill>
                  <a:schemeClr val="bg1"/>
                </a:solidFill>
              </a:rPr>
              <a:t>.</a:t>
            </a:r>
          </a:p>
          <a:p>
            <a:r>
              <a:rPr lang="en-US" sz="2800" dirty="0" smtClean="0">
                <a:solidFill>
                  <a:schemeClr val="bg1"/>
                </a:solidFill>
              </a:rPr>
              <a:t>20:30   </a:t>
            </a:r>
            <a:r>
              <a:rPr lang="en-US" sz="2800" dirty="0" smtClean="0">
                <a:solidFill>
                  <a:schemeClr val="bg1"/>
                </a:solidFill>
              </a:rPr>
              <a:t>Music Performance , Project's Song by 4th's </a:t>
            </a:r>
            <a:r>
              <a:rPr lang="en-US" sz="2800" dirty="0" err="1" smtClean="0">
                <a:solidFill>
                  <a:schemeClr val="bg1"/>
                </a:solidFill>
              </a:rPr>
              <a:t>Lykeion</a:t>
            </a:r>
            <a:r>
              <a:rPr lang="en-US" sz="2800" dirty="0" smtClean="0">
                <a:solidFill>
                  <a:schemeClr val="bg1"/>
                </a:solidFill>
              </a:rPr>
              <a:t> band " Face Of Oblivion" by </a:t>
            </a:r>
            <a:r>
              <a:rPr lang="en-US" sz="2800" dirty="0" err="1" smtClean="0">
                <a:solidFill>
                  <a:schemeClr val="bg1"/>
                </a:solidFill>
              </a:rPr>
              <a:t>Angeliki</a:t>
            </a:r>
            <a:r>
              <a:rPr lang="en-US" sz="2800" dirty="0" smtClean="0">
                <a:solidFill>
                  <a:schemeClr val="bg1"/>
                </a:solidFill>
              </a:rPr>
              <a:t> </a:t>
            </a:r>
            <a:r>
              <a:rPr lang="en-US" sz="2800" dirty="0" err="1" smtClean="0">
                <a:solidFill>
                  <a:schemeClr val="bg1"/>
                </a:solidFill>
              </a:rPr>
              <a:t>Tsatsi</a:t>
            </a:r>
            <a:r>
              <a:rPr lang="en-US" sz="2800" dirty="0" smtClean="0">
                <a:solidFill>
                  <a:schemeClr val="bg1"/>
                </a:solidFill>
              </a:rPr>
              <a:t>.</a:t>
            </a:r>
          </a:p>
          <a:p>
            <a:r>
              <a:rPr lang="en-US" sz="2800" dirty="0" smtClean="0">
                <a:solidFill>
                  <a:schemeClr val="bg1"/>
                </a:solidFill>
              </a:rPr>
              <a:t>21:00   </a:t>
            </a:r>
            <a:r>
              <a:rPr lang="en-US" sz="2800" dirty="0" smtClean="0">
                <a:solidFill>
                  <a:schemeClr val="bg1"/>
                </a:solidFill>
              </a:rPr>
              <a:t>Greek Traditional Dances by </a:t>
            </a:r>
            <a:r>
              <a:rPr lang="en-US" sz="2800" dirty="0" err="1" smtClean="0">
                <a:solidFill>
                  <a:schemeClr val="bg1"/>
                </a:solidFill>
              </a:rPr>
              <a:t>Ourania</a:t>
            </a:r>
            <a:r>
              <a:rPr lang="en-US" sz="2800" dirty="0" smtClean="0">
                <a:solidFill>
                  <a:schemeClr val="bg1"/>
                </a:solidFill>
              </a:rPr>
              <a:t> </a:t>
            </a:r>
            <a:r>
              <a:rPr lang="en-US" sz="2800" dirty="0" err="1" smtClean="0">
                <a:solidFill>
                  <a:schemeClr val="bg1"/>
                </a:solidFill>
              </a:rPr>
              <a:t>MakriICT</a:t>
            </a:r>
            <a:r>
              <a:rPr lang="en-US" sz="2800" dirty="0" smtClean="0">
                <a:solidFill>
                  <a:schemeClr val="bg1"/>
                </a:solidFill>
              </a:rPr>
              <a:t>: </a:t>
            </a:r>
            <a:r>
              <a:rPr lang="en-US" sz="2800" dirty="0" err="1" smtClean="0">
                <a:solidFill>
                  <a:schemeClr val="bg1"/>
                </a:solidFill>
              </a:rPr>
              <a:t>Boukorou</a:t>
            </a:r>
            <a:r>
              <a:rPr lang="en-US" sz="2800" dirty="0" smtClean="0">
                <a:solidFill>
                  <a:schemeClr val="bg1"/>
                </a:solidFill>
              </a:rPr>
              <a:t> K. , </a:t>
            </a:r>
            <a:r>
              <a:rPr lang="en-US" sz="2800" dirty="0" err="1" smtClean="0">
                <a:solidFill>
                  <a:schemeClr val="bg1"/>
                </a:solidFill>
              </a:rPr>
              <a:t>Kasimatis</a:t>
            </a:r>
            <a:r>
              <a:rPr lang="en-US" sz="2800" dirty="0" smtClean="0">
                <a:solidFill>
                  <a:schemeClr val="bg1"/>
                </a:solidFill>
              </a:rPr>
              <a:t> A. , </a:t>
            </a:r>
            <a:r>
              <a:rPr lang="en-US" sz="2800" dirty="0" err="1" smtClean="0">
                <a:solidFill>
                  <a:schemeClr val="bg1"/>
                </a:solidFill>
              </a:rPr>
              <a:t>Psaroulis</a:t>
            </a:r>
            <a:r>
              <a:rPr lang="en-US" sz="2800" dirty="0" smtClean="0">
                <a:solidFill>
                  <a:schemeClr val="bg1"/>
                </a:solidFill>
              </a:rPr>
              <a:t> S. , </a:t>
            </a:r>
            <a:r>
              <a:rPr lang="en-US" sz="2800" dirty="0" err="1" smtClean="0">
                <a:solidFill>
                  <a:schemeClr val="bg1"/>
                </a:solidFill>
              </a:rPr>
              <a:t>Pyrza</a:t>
            </a:r>
            <a:r>
              <a:rPr lang="en-US" sz="2800" dirty="0" smtClean="0">
                <a:solidFill>
                  <a:schemeClr val="bg1"/>
                </a:solidFill>
              </a:rPr>
              <a:t> T.</a:t>
            </a:r>
            <a:endParaRPr lang="el-GR" sz="28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685800"/>
            <a:ext cx="2743200" cy="861774"/>
          </a:xfrm>
        </p:spPr>
        <p:txBody>
          <a:bodyPr/>
          <a:lstStyle/>
          <a:p>
            <a:r>
              <a:rPr lang="en-US" sz="2800" dirty="0" smtClean="0"/>
              <a:t>Modern Dance</a:t>
            </a:r>
            <a:endParaRPr lang="el-GR" sz="2800" dirty="0"/>
          </a:p>
        </p:txBody>
      </p:sp>
      <p:sp>
        <p:nvSpPr>
          <p:cNvPr id="3" name="2 - TextBox"/>
          <p:cNvSpPr txBox="1"/>
          <p:nvPr/>
        </p:nvSpPr>
        <p:spPr>
          <a:xfrm>
            <a:off x="4191000" y="381000"/>
            <a:ext cx="4038599" cy="954107"/>
          </a:xfrm>
          <a:prstGeom prst="rect">
            <a:avLst/>
          </a:prstGeom>
          <a:noFill/>
        </p:spPr>
        <p:txBody>
          <a:bodyPr wrap="square" rtlCol="0">
            <a:spAutoFit/>
          </a:bodyPr>
          <a:lstStyle/>
          <a:p>
            <a:r>
              <a:rPr lang="en-US" sz="2800" dirty="0" smtClean="0">
                <a:solidFill>
                  <a:schemeClr val="bg1"/>
                </a:solidFill>
              </a:rPr>
              <a:t>Monologues across the Aegean sea</a:t>
            </a:r>
            <a:endParaRPr lang="el-GR" sz="2800" dirty="0">
              <a:solidFill>
                <a:schemeClr val="bg1"/>
              </a:solidFill>
            </a:endParaRPr>
          </a:p>
        </p:txBody>
      </p:sp>
      <p:sp>
        <p:nvSpPr>
          <p:cNvPr id="4" name="3 - TextBox"/>
          <p:cNvSpPr txBox="1"/>
          <p:nvPr/>
        </p:nvSpPr>
        <p:spPr>
          <a:xfrm>
            <a:off x="533400" y="3276600"/>
            <a:ext cx="3429000" cy="523220"/>
          </a:xfrm>
          <a:prstGeom prst="rect">
            <a:avLst/>
          </a:prstGeom>
          <a:noFill/>
        </p:spPr>
        <p:txBody>
          <a:bodyPr wrap="square" rtlCol="0">
            <a:spAutoFit/>
          </a:bodyPr>
          <a:lstStyle/>
          <a:p>
            <a:r>
              <a:rPr lang="en-US" sz="2800" dirty="0" smtClean="0">
                <a:solidFill>
                  <a:schemeClr val="bg1"/>
                </a:solidFill>
              </a:rPr>
              <a:t>Traditional Dances</a:t>
            </a:r>
            <a:endParaRPr lang="el-GR" sz="2800" dirty="0">
              <a:solidFill>
                <a:schemeClr val="bg1"/>
              </a:solidFill>
            </a:endParaRPr>
          </a:p>
        </p:txBody>
      </p:sp>
      <p:pic>
        <p:nvPicPr>
          <p:cNvPr id="5" name="4 - Εικόνα" descr="Εικόνα3.png"/>
          <p:cNvPicPr>
            <a:picLocks noChangeAspect="1"/>
          </p:cNvPicPr>
          <p:nvPr/>
        </p:nvPicPr>
        <p:blipFill>
          <a:blip r:embed="rId2" cstate="print"/>
          <a:stretch>
            <a:fillRect/>
          </a:stretch>
        </p:blipFill>
        <p:spPr>
          <a:xfrm rot="20990679">
            <a:off x="4724715" y="3743829"/>
            <a:ext cx="3676276" cy="2795093"/>
          </a:xfrm>
          <a:prstGeom prst="rect">
            <a:avLst/>
          </a:prstGeom>
        </p:spPr>
      </p:pic>
      <p:pic>
        <p:nvPicPr>
          <p:cNvPr id="7" name="6 - Εικόνα" descr="Εικόνα1.png"/>
          <p:cNvPicPr>
            <a:picLocks noChangeAspect="1"/>
          </p:cNvPicPr>
          <p:nvPr/>
        </p:nvPicPr>
        <p:blipFill>
          <a:blip r:embed="rId3" cstate="print"/>
          <a:stretch>
            <a:fillRect/>
          </a:stretch>
        </p:blipFill>
        <p:spPr>
          <a:xfrm rot="662944">
            <a:off x="8622354" y="392952"/>
            <a:ext cx="2856571" cy="3579754"/>
          </a:xfrm>
          <a:prstGeom prst="rect">
            <a:avLst/>
          </a:prstGeom>
        </p:spPr>
      </p:pic>
      <p:pic>
        <p:nvPicPr>
          <p:cNvPr id="8" name="7 - Εικόνα" descr="Εικόνα2.png"/>
          <p:cNvPicPr>
            <a:picLocks noChangeAspect="1"/>
          </p:cNvPicPr>
          <p:nvPr/>
        </p:nvPicPr>
        <p:blipFill>
          <a:blip r:embed="rId4" cstate="print"/>
          <a:stretch>
            <a:fillRect/>
          </a:stretch>
        </p:blipFill>
        <p:spPr>
          <a:xfrm>
            <a:off x="8382000" y="3962400"/>
            <a:ext cx="3234361" cy="2057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4600" y="533400"/>
            <a:ext cx="7121271" cy="838200"/>
          </a:xfrm>
        </p:spPr>
        <p:txBody>
          <a:bodyPr/>
          <a:lstStyle/>
          <a:p>
            <a:r>
              <a:rPr lang="en-US" sz="4400" dirty="0" smtClean="0"/>
              <a:t>2</a:t>
            </a:r>
            <a:r>
              <a:rPr lang="en-US" sz="4400" baseline="30000" dirty="0" smtClean="0"/>
              <a:t>nd</a:t>
            </a:r>
            <a:r>
              <a:rPr lang="en-US" sz="4400" dirty="0" smtClean="0"/>
              <a:t> </a:t>
            </a:r>
            <a:r>
              <a:rPr lang="en-US" sz="4400" dirty="0" err="1" smtClean="0"/>
              <a:t>Transanational</a:t>
            </a:r>
            <a:r>
              <a:rPr lang="en-US" sz="4400" dirty="0" smtClean="0"/>
              <a:t> Meeting</a:t>
            </a:r>
            <a:endParaRPr lang="el-GR" sz="4400" dirty="0"/>
          </a:p>
        </p:txBody>
      </p:sp>
      <p:sp>
        <p:nvSpPr>
          <p:cNvPr id="3" name="2 - TextBox"/>
          <p:cNvSpPr txBox="1"/>
          <p:nvPr/>
        </p:nvSpPr>
        <p:spPr>
          <a:xfrm>
            <a:off x="762000" y="2286000"/>
            <a:ext cx="10668000" cy="2677656"/>
          </a:xfrm>
          <a:prstGeom prst="rect">
            <a:avLst/>
          </a:prstGeom>
          <a:noFill/>
        </p:spPr>
        <p:txBody>
          <a:bodyPr wrap="square" rtlCol="0">
            <a:spAutoFit/>
          </a:bodyPr>
          <a:lstStyle/>
          <a:p>
            <a:pPr>
              <a:buFont typeface="Arial" pitchFamily="34" charset="0"/>
              <a:buChar char="•"/>
            </a:pPr>
            <a:r>
              <a:rPr lang="en-US" sz="2800" b="1" dirty="0" smtClean="0">
                <a:solidFill>
                  <a:schemeClr val="bg1"/>
                </a:solidFill>
              </a:rPr>
              <a:t>Greek Refugee </a:t>
            </a:r>
            <a:r>
              <a:rPr lang="en-US" sz="2800" b="1" dirty="0" smtClean="0">
                <a:solidFill>
                  <a:schemeClr val="bg1"/>
                </a:solidFill>
              </a:rPr>
              <a:t>Council</a:t>
            </a:r>
          </a:p>
          <a:p>
            <a:r>
              <a:rPr lang="en-US" sz="2800" dirty="0" smtClean="0">
                <a:solidFill>
                  <a:schemeClr val="bg1"/>
                </a:solidFill>
              </a:rPr>
              <a:t>Announcement </a:t>
            </a:r>
            <a:r>
              <a:rPr lang="en-US" sz="2800" dirty="0" smtClean="0">
                <a:solidFill>
                  <a:schemeClr val="bg1"/>
                </a:solidFill>
              </a:rPr>
              <a:t>by </a:t>
            </a:r>
            <a:r>
              <a:rPr lang="en-US" sz="2800" dirty="0" err="1" smtClean="0">
                <a:solidFill>
                  <a:schemeClr val="bg1"/>
                </a:solidFill>
              </a:rPr>
              <a:t>Mr</a:t>
            </a:r>
            <a:r>
              <a:rPr lang="en-US" sz="2800" dirty="0" smtClean="0">
                <a:solidFill>
                  <a:schemeClr val="bg1"/>
                </a:solidFill>
              </a:rPr>
              <a:t> S. </a:t>
            </a:r>
            <a:r>
              <a:rPr lang="en-US" sz="2800" dirty="0" err="1" smtClean="0">
                <a:solidFill>
                  <a:schemeClr val="bg1"/>
                </a:solidFill>
              </a:rPr>
              <a:t>Tzouanopoulos</a:t>
            </a:r>
            <a:r>
              <a:rPr lang="en-US" sz="2800" dirty="0" smtClean="0">
                <a:solidFill>
                  <a:schemeClr val="bg1"/>
                </a:solidFill>
              </a:rPr>
              <a:t> on Council's actions and future perspectives</a:t>
            </a:r>
            <a:r>
              <a:rPr lang="en-US" sz="2800" dirty="0" smtClean="0">
                <a:solidFill>
                  <a:schemeClr val="bg1"/>
                </a:solidFill>
              </a:rPr>
              <a:t>.</a:t>
            </a:r>
          </a:p>
          <a:p>
            <a:pPr>
              <a:buFont typeface="Arial" pitchFamily="34" charset="0"/>
              <a:buChar char="•"/>
            </a:pPr>
            <a:r>
              <a:rPr lang="en-US" sz="2800" dirty="0" smtClean="0">
                <a:solidFill>
                  <a:schemeClr val="bg1"/>
                </a:solidFill>
              </a:rPr>
              <a:t> </a:t>
            </a:r>
            <a:r>
              <a:rPr lang="en-US" sz="2800" b="1" dirty="0" smtClean="0">
                <a:solidFill>
                  <a:schemeClr val="bg1"/>
                </a:solidFill>
              </a:rPr>
              <a:t>Shelters for Unaccompanied Children in </a:t>
            </a:r>
            <a:r>
              <a:rPr lang="en-US" sz="2800" b="1" dirty="0" smtClean="0">
                <a:solidFill>
                  <a:schemeClr val="bg1"/>
                </a:solidFill>
              </a:rPr>
              <a:t>Greece</a:t>
            </a:r>
          </a:p>
          <a:p>
            <a:r>
              <a:rPr lang="en-US" sz="2800" dirty="0" smtClean="0">
                <a:solidFill>
                  <a:schemeClr val="bg1"/>
                </a:solidFill>
              </a:rPr>
              <a:t>NGO </a:t>
            </a:r>
            <a:r>
              <a:rPr lang="en-US" sz="2800" dirty="0" smtClean="0">
                <a:solidFill>
                  <a:schemeClr val="bg1"/>
                </a:solidFill>
              </a:rPr>
              <a:t>"Save the </a:t>
            </a:r>
            <a:r>
              <a:rPr lang="en-US" sz="2800" dirty="0" err="1" smtClean="0">
                <a:solidFill>
                  <a:schemeClr val="bg1"/>
                </a:solidFill>
              </a:rPr>
              <a:t>Children"Announcement</a:t>
            </a:r>
            <a:r>
              <a:rPr lang="en-US" sz="2800" dirty="0" smtClean="0">
                <a:solidFill>
                  <a:schemeClr val="bg1"/>
                </a:solidFill>
              </a:rPr>
              <a:t> by </a:t>
            </a:r>
            <a:r>
              <a:rPr lang="en-US" sz="2800" dirty="0" err="1" smtClean="0">
                <a:solidFill>
                  <a:schemeClr val="bg1"/>
                </a:solidFill>
              </a:rPr>
              <a:t>Mrs</a:t>
            </a:r>
            <a:r>
              <a:rPr lang="en-US" sz="2800" dirty="0" smtClean="0">
                <a:solidFill>
                  <a:schemeClr val="bg1"/>
                </a:solidFill>
              </a:rPr>
              <a:t> </a:t>
            </a:r>
            <a:r>
              <a:rPr lang="en-US" sz="2800" dirty="0" err="1" smtClean="0">
                <a:solidFill>
                  <a:schemeClr val="bg1"/>
                </a:solidFill>
              </a:rPr>
              <a:t>YIva</a:t>
            </a:r>
            <a:r>
              <a:rPr lang="en-US" sz="2800" dirty="0" smtClean="0">
                <a:solidFill>
                  <a:schemeClr val="bg1"/>
                </a:solidFill>
              </a:rPr>
              <a:t> van den Berg, Child Protection Manager-S5 Greece.</a:t>
            </a:r>
            <a:endParaRPr lang="el-GR" sz="28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TotalTime>
  <Words>998</Words>
  <Application>Microsoft Office PowerPoint</Application>
  <PresentationFormat>Προσαρμογή</PresentationFormat>
  <Paragraphs>139</Paragraphs>
  <Slides>28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28</vt:i4>
      </vt:variant>
    </vt:vector>
  </HeadingPairs>
  <TitlesOfParts>
    <vt:vector size="29" baseType="lpstr">
      <vt:lpstr>Office Theme</vt:lpstr>
      <vt:lpstr>Διαφάνεια 1</vt:lpstr>
      <vt:lpstr>Day 1 Sunday, 1-10-2017</vt:lpstr>
      <vt:lpstr>Day 2 Monday, 2-10-2017</vt:lpstr>
      <vt:lpstr>After having their tour around the school, the students entered the school’s ICT labs for the 1st workshop which was prepared by the Italian team. The students searched the internet for refugee/immigrant cases in Italy and found details about some of refugees/immigrants and their stories.</vt:lpstr>
      <vt:lpstr>Presentations  on REFRO in Theater 'Karolos Koun'  (11:00-14:30) </vt:lpstr>
      <vt:lpstr>Διαφάνεια 6</vt:lpstr>
      <vt:lpstr>Διαφάνεια 7</vt:lpstr>
      <vt:lpstr>Modern Dance</vt:lpstr>
      <vt:lpstr>2nd Transanational Meeting</vt:lpstr>
      <vt:lpstr>Διαφάνεια 10</vt:lpstr>
      <vt:lpstr>Day 3 Tuesday, 3-10-2017</vt:lpstr>
      <vt:lpstr>At noon the Lip Dub took place in  Dionysiou Aeropagitou street under  Acropolis place.</vt:lpstr>
      <vt:lpstr>Διαφάνεια 13</vt:lpstr>
      <vt:lpstr>2nd Transnational Meeting </vt:lpstr>
      <vt:lpstr>Day 4 Wednesday, 4-10-2017</vt:lpstr>
      <vt:lpstr>Διαφάνεια 16</vt:lpstr>
      <vt:lpstr>Day 5 Thursday, 5-10-2017</vt:lpstr>
      <vt:lpstr>Διαφάνεια 18</vt:lpstr>
      <vt:lpstr>After the break the kids went sightseeing..  (Southern Island)</vt:lpstr>
      <vt:lpstr>Day 6 Friday, 6-10-2017</vt:lpstr>
      <vt:lpstr>Διαφάνεια 21</vt:lpstr>
      <vt:lpstr>Break for lunch and then some sightseeing..</vt:lpstr>
      <vt:lpstr>Διαφάνεια 23</vt:lpstr>
      <vt:lpstr>Διαφάνεια 24</vt:lpstr>
      <vt:lpstr>Goodbye Party</vt:lpstr>
      <vt:lpstr>Διαφάνεια 26</vt:lpstr>
      <vt:lpstr>Διαφάνεια 27</vt:lpstr>
      <vt:lpstr>Presentation created by: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dc:title>
  <dc:creator>Αλίκη Γιατρά</dc:creator>
  <cp:lastModifiedBy>user</cp:lastModifiedBy>
  <cp:revision>9</cp:revision>
  <dcterms:created xsi:type="dcterms:W3CDTF">2019-03-29T15:59:02Z</dcterms:created>
  <dcterms:modified xsi:type="dcterms:W3CDTF">2019-03-29T17:36:42Z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2019-03-27T00:00:00Z</vt:filetime>
  </property>
  <property fmtid="{D5CDD505-2E9C-101B-9397-08002B2CF9AE}" pid="3" name="Creator">
    <vt:lpwstr>Microsoft® PowerPoint® 2016</vt:lpwstr>
  </property>
  <property fmtid="{D5CDD505-2E9C-101B-9397-08002B2CF9AE}" pid="4" name="LastSaved">
    <vt:filetime>2019-03-29T00:00:00Z</vt:filetime>
  </property>
</Properties>
</file>