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390432</c:v>
                </c:pt>
                <c:pt idx="1">
                  <c:v>186768</c:v>
                </c:pt>
                <c:pt idx="2">
                  <c:v>144166</c:v>
                </c:pt>
                <c:pt idx="3">
                  <c:v>14671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1-4DF3-979C-23A433ECC5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1-4DF3-979C-23A433ECC5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71-4DF3-979C-23A433ECC5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5119600"/>
        <c:axId val="445120256"/>
      </c:barChart>
      <c:catAx>
        <c:axId val="445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120256"/>
        <c:crosses val="autoZero"/>
        <c:auto val="1"/>
        <c:lblAlgn val="ctr"/>
        <c:lblOffset val="100"/>
        <c:noMultiLvlLbl val="0"/>
      </c:catAx>
      <c:valAx>
        <c:axId val="44512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11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31-Mar-19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82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31-Mar-19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0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31-Mar-19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7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31-Mar-19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1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31-Mar-19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1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31-Mar-19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6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31-Mar-19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8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31-Mar-19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2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31-Mar-19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8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31-Mar-19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6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31-Mar-19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3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31-Mar-19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306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CFC189DB-85C2-414F-968C-9AA797C2B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SITUATION IN GREECE(2016-2019) :</a:t>
            </a:r>
          </a:p>
          <a:p>
            <a:r>
              <a:rPr lang="en-US" sz="2800" b="1" dirty="0"/>
              <a:t>EUROPEAN</a:t>
            </a:r>
            <a:r>
              <a:rPr lang="en-US" sz="2800" dirty="0"/>
              <a:t> </a:t>
            </a:r>
            <a:r>
              <a:rPr lang="en-US" sz="2800" b="1" dirty="0"/>
              <a:t>ACTIONS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CFBB23-3782-44A8-AF1B-1967ECE4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297" y="143638"/>
            <a:ext cx="5427405" cy="40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0339-C651-4083-842D-E5E20D5E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Migration Flows</a:t>
            </a:r>
            <a:br>
              <a:rPr lang="en-US" dirty="0"/>
            </a:br>
            <a:r>
              <a:rPr lang="en-US" sz="3200" dirty="0"/>
              <a:t>Arrivals to Europe (2016-2019)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8398A1D-48B9-4C38-8592-F221E6E3C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706183"/>
              </p:ext>
            </p:extLst>
          </p:nvPr>
        </p:nvGraphicFramePr>
        <p:xfrm>
          <a:off x="1097280" y="2164315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F2EFA06-19D3-428B-95CA-94FD348432B5}"/>
              </a:ext>
            </a:extLst>
          </p:cNvPr>
          <p:cNvSpPr txBox="1"/>
          <p:nvPr/>
        </p:nvSpPr>
        <p:spPr>
          <a:xfrm>
            <a:off x="583096" y="6386731"/>
            <a:ext cx="689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Source</a:t>
            </a:r>
            <a:r>
              <a:rPr lang="en-US" dirty="0"/>
              <a:t> : IOM (International Organization for Migration) Office in Greece</a:t>
            </a:r>
          </a:p>
        </p:txBody>
      </p:sp>
    </p:spTree>
    <p:extLst>
      <p:ext uri="{BB962C8B-B14F-4D97-AF65-F5344CB8AC3E}">
        <p14:creationId xmlns:p14="http://schemas.microsoft.com/office/powerpoint/2010/main" val="94890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4B595-D82F-4971-B57A-B4296CF9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423" y="0"/>
            <a:ext cx="8889154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5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48A8FF6-FA53-4F43-88FA-FB3E8E3621D6}"/>
              </a:ext>
            </a:extLst>
          </p:cNvPr>
          <p:cNvSpPr/>
          <p:nvPr/>
        </p:nvSpPr>
        <p:spPr>
          <a:xfrm>
            <a:off x="4479234" y="1721729"/>
            <a:ext cx="2981740" cy="2733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How Europe helped </a:t>
            </a:r>
            <a:r>
              <a:rPr lang="en-US" sz="3200" i="1" dirty="0">
                <a:solidFill>
                  <a:schemeClr val="bg1"/>
                </a:solidFill>
              </a:rPr>
              <a:t>The Situation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1E53E9F-FD34-4BB7-AB91-EEF3BF4C8384}"/>
              </a:ext>
            </a:extLst>
          </p:cNvPr>
          <p:cNvCxnSpPr>
            <a:cxnSpLocks/>
            <a:stCxn id="2" idx="6"/>
          </p:cNvCxnSpPr>
          <p:nvPr/>
        </p:nvCxnSpPr>
        <p:spPr>
          <a:xfrm flipV="1">
            <a:off x="7460974" y="2308141"/>
            <a:ext cx="1537252" cy="78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175B9D-FEF2-4066-8564-8D53FC596A55}"/>
              </a:ext>
            </a:extLst>
          </p:cNvPr>
          <p:cNvSpPr/>
          <p:nvPr/>
        </p:nvSpPr>
        <p:spPr>
          <a:xfrm>
            <a:off x="9170505" y="1440349"/>
            <a:ext cx="2491408" cy="8597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Eu Civil Protection Mechanism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CF6053-93A8-414F-BACC-5E82A4DEFF1D}"/>
              </a:ext>
            </a:extLst>
          </p:cNvPr>
          <p:cNvCxnSpPr>
            <a:stCxn id="2" idx="5"/>
          </p:cNvCxnSpPr>
          <p:nvPr/>
        </p:nvCxnSpPr>
        <p:spPr>
          <a:xfrm>
            <a:off x="7024308" y="4054712"/>
            <a:ext cx="1655866" cy="59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C06961-43DF-43F3-B5CA-10A8251B5AEA}"/>
              </a:ext>
            </a:extLst>
          </p:cNvPr>
          <p:cNvSpPr/>
          <p:nvPr/>
        </p:nvSpPr>
        <p:spPr>
          <a:xfrm>
            <a:off x="8878956" y="4653772"/>
            <a:ext cx="2491408" cy="8597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Humanitarian Funding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C03054-B13C-42A1-9FBB-7BE249DC78C7}"/>
              </a:ext>
            </a:extLst>
          </p:cNvPr>
          <p:cNvCxnSpPr>
            <a:stCxn id="2" idx="2"/>
          </p:cNvCxnSpPr>
          <p:nvPr/>
        </p:nvCxnSpPr>
        <p:spPr>
          <a:xfrm flipH="1" flipV="1">
            <a:off x="2875721" y="2308138"/>
            <a:ext cx="1603513" cy="780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3C3C6F-95DD-4AC9-84DC-ABA368E60F12}"/>
              </a:ext>
            </a:extLst>
          </p:cNvPr>
          <p:cNvSpPr/>
          <p:nvPr/>
        </p:nvSpPr>
        <p:spPr>
          <a:xfrm>
            <a:off x="278295" y="1519865"/>
            <a:ext cx="2491408" cy="780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Hotspots in Italy and Greece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FCC704-F221-4A78-9F51-1E6F53C51782}"/>
              </a:ext>
            </a:extLst>
          </p:cNvPr>
          <p:cNvCxnSpPr>
            <a:cxnSpLocks/>
            <a:stCxn id="2" idx="3"/>
          </p:cNvCxnSpPr>
          <p:nvPr/>
        </p:nvCxnSpPr>
        <p:spPr>
          <a:xfrm flipH="1">
            <a:off x="3260034" y="4054712"/>
            <a:ext cx="1655866" cy="59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312CDA-F7AC-40EC-AA8D-DA31607C4199}"/>
              </a:ext>
            </a:extLst>
          </p:cNvPr>
          <p:cNvSpPr/>
          <p:nvPr/>
        </p:nvSpPr>
        <p:spPr>
          <a:xfrm>
            <a:off x="609600" y="4693530"/>
            <a:ext cx="2491408" cy="780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Frontex</a:t>
            </a:r>
            <a:r>
              <a:rPr lang="en-US" sz="2000" dirty="0">
                <a:solidFill>
                  <a:schemeClr val="bg1"/>
                </a:solidFill>
              </a:rPr>
              <a:t> Reinforcement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A016A9-EB88-48FC-A3F0-D2CF20C8C330}"/>
              </a:ext>
            </a:extLst>
          </p:cNvPr>
          <p:cNvCxnSpPr>
            <a:stCxn id="2" idx="4"/>
          </p:cNvCxnSpPr>
          <p:nvPr/>
        </p:nvCxnSpPr>
        <p:spPr>
          <a:xfrm flipH="1">
            <a:off x="5950226" y="4454989"/>
            <a:ext cx="19878" cy="739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33D7BC5-2BA9-47D0-9685-3F5E16422BF8}"/>
              </a:ext>
            </a:extLst>
          </p:cNvPr>
          <p:cNvSpPr/>
          <p:nvPr/>
        </p:nvSpPr>
        <p:spPr>
          <a:xfrm>
            <a:off x="4651185" y="5369537"/>
            <a:ext cx="2717350" cy="5990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Europe – Turkey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Agreement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87EC48-6585-4F1F-9220-8A9476314CC6}"/>
              </a:ext>
            </a:extLst>
          </p:cNvPr>
          <p:cNvCxnSpPr>
            <a:stCxn id="2" idx="0"/>
          </p:cNvCxnSpPr>
          <p:nvPr/>
        </p:nvCxnSpPr>
        <p:spPr>
          <a:xfrm flipV="1">
            <a:off x="5970104" y="1086678"/>
            <a:ext cx="0" cy="635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85CF1E-4510-4942-9E13-792481773E91}"/>
              </a:ext>
            </a:extLst>
          </p:cNvPr>
          <p:cNvSpPr/>
          <p:nvPr/>
        </p:nvSpPr>
        <p:spPr>
          <a:xfrm>
            <a:off x="4611430" y="292302"/>
            <a:ext cx="2717349" cy="6070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Refugee’s Relocation</a:t>
            </a:r>
          </a:p>
        </p:txBody>
      </p:sp>
    </p:spTree>
    <p:extLst>
      <p:ext uri="{BB962C8B-B14F-4D97-AF65-F5344CB8AC3E}">
        <p14:creationId xmlns:p14="http://schemas.microsoft.com/office/powerpoint/2010/main" val="333307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FBF43-B92D-480F-8284-96E041AA5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30" y="0"/>
            <a:ext cx="11190339" cy="63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8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27A46DCA-7409-4CF5-BC5B-CE0D12BA0104}"/>
              </a:ext>
            </a:extLst>
          </p:cNvPr>
          <p:cNvSpPr/>
          <p:nvPr/>
        </p:nvSpPr>
        <p:spPr>
          <a:xfrm>
            <a:off x="1802297" y="1"/>
            <a:ext cx="9051234" cy="1683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6D1BF-5FCC-4D8E-B265-C49B0847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707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ll new irregular migrants crossing Turkey into Greek Islands will be returned to Turkey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For every Syrian being returned to Turkey from Greek Islands , another Syrian will be resettled from Turkey to the EU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Turkey will take any necessary measures to prevent new sea or land routes for illegal migration opening from Turkey to the EU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Presence of Turkish officials on Greek islands and Greek officials in Turkey to ensure liaison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6B294F-946F-4513-B872-39CAD3BCC57B}"/>
              </a:ext>
            </a:extLst>
          </p:cNvPr>
          <p:cNvSpPr txBox="1"/>
          <p:nvPr/>
        </p:nvSpPr>
        <p:spPr>
          <a:xfrm>
            <a:off x="2173357" y="384314"/>
            <a:ext cx="75100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Agreement between Turkey and Europe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As far as refugees and migrants are concerned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CF599-21C3-4AAB-AC39-427134785BA3}"/>
              </a:ext>
            </a:extLst>
          </p:cNvPr>
          <p:cNvSpPr txBox="1"/>
          <p:nvPr/>
        </p:nvSpPr>
        <p:spPr>
          <a:xfrm>
            <a:off x="9574696" y="5770191"/>
            <a:ext cx="2557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-March 18 2016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F5FF5-6C78-4166-A274-DCB5D61A1D62}"/>
              </a:ext>
            </a:extLst>
          </p:cNvPr>
          <p:cNvSpPr txBox="1"/>
          <p:nvPr/>
        </p:nvSpPr>
        <p:spPr>
          <a:xfrm>
            <a:off x="380561" y="6457889"/>
            <a:ext cx="2873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 : Council of the EU</a:t>
            </a:r>
          </a:p>
        </p:txBody>
      </p:sp>
    </p:spTree>
    <p:extLst>
      <p:ext uri="{BB962C8B-B14F-4D97-AF65-F5344CB8AC3E}">
        <p14:creationId xmlns:p14="http://schemas.microsoft.com/office/powerpoint/2010/main" val="33113567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583</TotalTime>
  <Words>144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PowerPoint Presentation</vt:lpstr>
      <vt:lpstr>Migration Flows Arrivals to Europe (2016-2019)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Stavros Kakouris</dc:creator>
  <cp:lastModifiedBy>Stavros Kakouris</cp:lastModifiedBy>
  <cp:revision>14</cp:revision>
  <dcterms:created xsi:type="dcterms:W3CDTF">2019-03-31T08:14:14Z</dcterms:created>
  <dcterms:modified xsi:type="dcterms:W3CDTF">2019-03-31T17:57:26Z</dcterms:modified>
</cp:coreProperties>
</file>