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64" r:id="rId5"/>
    <p:sldId id="260" r:id="rId6"/>
    <p:sldId id="259"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1434"/>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DAACA-DDCD-4F56-8C07-0A5E413ABA3F}" type="doc">
      <dgm:prSet loTypeId="urn:microsoft.com/office/officeart/2005/8/layout/hList9" loCatId="list" qsTypeId="urn:microsoft.com/office/officeart/2005/8/quickstyle/3d1" qsCatId="3D" csTypeId="urn:microsoft.com/office/officeart/2005/8/colors/accent1_2" csCatId="accent1" phldr="1"/>
      <dgm:spPr/>
    </dgm:pt>
    <dgm:pt modelId="{BAAE7B9A-EA44-4D83-86A3-9F63EF086D62}">
      <dgm:prSet phldrT="[Text]"/>
      <dgm:spPr>
        <a:solidFill>
          <a:srgbClr val="D6A300"/>
        </a:solidFill>
      </dgm:spPr>
      <dgm:t>
        <a:bodyPr/>
        <a:lstStyle/>
        <a:p>
          <a:r>
            <a:rPr lang="en-US" dirty="0" smtClean="0"/>
            <a:t>2016</a:t>
          </a:r>
          <a:endParaRPr lang="en-US" dirty="0"/>
        </a:p>
      </dgm:t>
    </dgm:pt>
    <dgm:pt modelId="{56545106-3068-4024-B24F-55919752AB47}" type="parTrans" cxnId="{52F96777-DD19-4D37-8306-B278E70DF4EC}">
      <dgm:prSet/>
      <dgm:spPr/>
      <dgm:t>
        <a:bodyPr/>
        <a:lstStyle/>
        <a:p>
          <a:endParaRPr lang="en-US"/>
        </a:p>
      </dgm:t>
    </dgm:pt>
    <dgm:pt modelId="{92E95E2D-63D2-4184-9A0A-5BD0C2F9E9B9}" type="sibTrans" cxnId="{52F96777-DD19-4D37-8306-B278E70DF4EC}">
      <dgm:prSet/>
      <dgm:spPr/>
      <dgm:t>
        <a:bodyPr/>
        <a:lstStyle/>
        <a:p>
          <a:endParaRPr lang="en-US"/>
        </a:p>
      </dgm:t>
    </dgm:pt>
    <dgm:pt modelId="{F5B83DEB-F388-42B1-BEA9-7A9EBC3B3FDC}">
      <dgm:prSet phldrT="[Text]"/>
      <dgm:spPr>
        <a:solidFill>
          <a:srgbClr val="D6A300"/>
        </a:solidFill>
      </dgm:spPr>
      <dgm:t>
        <a:bodyPr/>
        <a:lstStyle/>
        <a:p>
          <a:r>
            <a:rPr lang="en-US" dirty="0" smtClean="0"/>
            <a:t>2017</a:t>
          </a:r>
          <a:endParaRPr lang="en-US" dirty="0"/>
        </a:p>
      </dgm:t>
    </dgm:pt>
    <dgm:pt modelId="{1A5CFAE0-2843-46C7-B60A-D46CAF50404C}" type="parTrans" cxnId="{C53390B0-DCEC-4014-8847-616CEBC3B13E}">
      <dgm:prSet/>
      <dgm:spPr/>
      <dgm:t>
        <a:bodyPr/>
        <a:lstStyle/>
        <a:p>
          <a:endParaRPr lang="en-US"/>
        </a:p>
      </dgm:t>
    </dgm:pt>
    <dgm:pt modelId="{8BCD94C1-BE67-4B9B-B56E-19A2F3529C32}" type="sibTrans" cxnId="{C53390B0-DCEC-4014-8847-616CEBC3B13E}">
      <dgm:prSet/>
      <dgm:spPr/>
      <dgm:t>
        <a:bodyPr/>
        <a:lstStyle/>
        <a:p>
          <a:endParaRPr lang="en-US"/>
        </a:p>
      </dgm:t>
    </dgm:pt>
    <dgm:pt modelId="{F93B24F3-9E11-4427-820F-182D3401772B}">
      <dgm:prSet phldrT="[Text]"/>
      <dgm:spPr>
        <a:solidFill>
          <a:srgbClr val="D6A300"/>
        </a:solidFill>
      </dgm:spPr>
      <dgm:t>
        <a:bodyPr/>
        <a:lstStyle/>
        <a:p>
          <a:r>
            <a:rPr lang="en-US" dirty="0" smtClean="0"/>
            <a:t>2018</a:t>
          </a:r>
          <a:endParaRPr lang="en-US" dirty="0"/>
        </a:p>
      </dgm:t>
    </dgm:pt>
    <dgm:pt modelId="{BD4BA6F9-16E3-4701-9A05-269A58CEBE99}" type="parTrans" cxnId="{99E051FD-9599-4601-9B9F-6319C75A3956}">
      <dgm:prSet/>
      <dgm:spPr/>
      <dgm:t>
        <a:bodyPr/>
        <a:lstStyle/>
        <a:p>
          <a:endParaRPr lang="en-US"/>
        </a:p>
      </dgm:t>
    </dgm:pt>
    <dgm:pt modelId="{8EBA8E9D-9998-41B7-8BCA-6926DFDF90FE}" type="sibTrans" cxnId="{99E051FD-9599-4601-9B9F-6319C75A3956}">
      <dgm:prSet/>
      <dgm:spPr/>
      <dgm:t>
        <a:bodyPr/>
        <a:lstStyle/>
        <a:p>
          <a:endParaRPr lang="en-US"/>
        </a:p>
      </dgm:t>
    </dgm:pt>
    <dgm:pt modelId="{868637BE-40B0-48A4-A00C-1E5FF0814B26}">
      <dgm:prSet/>
      <dgm:spPr/>
      <dgm:t>
        <a:bodyPr/>
        <a:lstStyle/>
        <a:p>
          <a:r>
            <a:rPr lang="en-US" dirty="0" smtClean="0"/>
            <a:t>176.906</a:t>
          </a:r>
          <a:endParaRPr lang="en-US" dirty="0"/>
        </a:p>
      </dgm:t>
    </dgm:pt>
    <dgm:pt modelId="{19992E05-EA1A-4ABA-B1DA-CAD0150FE68F}" type="parTrans" cxnId="{EFA7899C-1FE0-421B-AFFE-D7AE950AA83C}">
      <dgm:prSet/>
      <dgm:spPr/>
      <dgm:t>
        <a:bodyPr/>
        <a:lstStyle/>
        <a:p>
          <a:endParaRPr lang="en-US"/>
        </a:p>
      </dgm:t>
    </dgm:pt>
    <dgm:pt modelId="{B47E1B4F-BFB0-4CE0-98BF-20FC7B11B22A}" type="sibTrans" cxnId="{EFA7899C-1FE0-421B-AFFE-D7AE950AA83C}">
      <dgm:prSet/>
      <dgm:spPr/>
      <dgm:t>
        <a:bodyPr/>
        <a:lstStyle/>
        <a:p>
          <a:endParaRPr lang="en-US"/>
        </a:p>
      </dgm:t>
    </dgm:pt>
    <dgm:pt modelId="{F8488B07-DB54-4593-9093-4D7F110E1D78}">
      <dgm:prSet/>
      <dgm:spPr/>
      <dgm:t>
        <a:bodyPr/>
        <a:lstStyle/>
        <a:p>
          <a:r>
            <a:rPr lang="en-US" dirty="0" smtClean="0"/>
            <a:t>35.052</a:t>
          </a:r>
          <a:endParaRPr lang="en-US" dirty="0"/>
        </a:p>
      </dgm:t>
    </dgm:pt>
    <dgm:pt modelId="{91BAC753-DDE1-4532-AB60-7D0A857C61ED}" type="parTrans" cxnId="{63FF6F19-A8F7-4250-B092-C4794D0D0E11}">
      <dgm:prSet/>
      <dgm:spPr/>
      <dgm:t>
        <a:bodyPr/>
        <a:lstStyle/>
        <a:p>
          <a:endParaRPr lang="en-US"/>
        </a:p>
      </dgm:t>
    </dgm:pt>
    <dgm:pt modelId="{4C2F8CF3-2E74-4492-9B00-E1D5A57A4C2F}" type="sibTrans" cxnId="{63FF6F19-A8F7-4250-B092-C4794D0D0E11}">
      <dgm:prSet/>
      <dgm:spPr/>
      <dgm:t>
        <a:bodyPr/>
        <a:lstStyle/>
        <a:p>
          <a:endParaRPr lang="en-US"/>
        </a:p>
      </dgm:t>
    </dgm:pt>
    <dgm:pt modelId="{5AD2B283-6C0F-48FB-88E1-9DE653EDE1CD}">
      <dgm:prSet/>
      <dgm:spPr/>
      <dgm:t>
        <a:bodyPr/>
        <a:lstStyle/>
        <a:p>
          <a:r>
            <a:rPr lang="en-US" dirty="0" smtClean="0"/>
            <a:t>50.215</a:t>
          </a:r>
        </a:p>
      </dgm:t>
    </dgm:pt>
    <dgm:pt modelId="{BA397348-AC46-4F57-BD33-3092FC656A00}" type="parTrans" cxnId="{8CEA5078-D33E-4C36-8EB3-A8D6C87D10B8}">
      <dgm:prSet/>
      <dgm:spPr/>
      <dgm:t>
        <a:bodyPr/>
        <a:lstStyle/>
        <a:p>
          <a:endParaRPr lang="en-US"/>
        </a:p>
      </dgm:t>
    </dgm:pt>
    <dgm:pt modelId="{D2CD8029-FEAC-487F-A738-A3AC82DB2A11}" type="sibTrans" cxnId="{8CEA5078-D33E-4C36-8EB3-A8D6C87D10B8}">
      <dgm:prSet/>
      <dgm:spPr/>
      <dgm:t>
        <a:bodyPr/>
        <a:lstStyle/>
        <a:p>
          <a:endParaRPr lang="en-US"/>
        </a:p>
      </dgm:t>
    </dgm:pt>
    <dgm:pt modelId="{0008170B-FAAD-4CA8-845B-CD5220978C63}">
      <dgm:prSet/>
      <dgm:spPr>
        <a:solidFill>
          <a:srgbClr val="D6A300"/>
        </a:solidFill>
      </dgm:spPr>
      <dgm:t>
        <a:bodyPr/>
        <a:lstStyle/>
        <a:p>
          <a:r>
            <a:rPr lang="en-US" dirty="0" smtClean="0"/>
            <a:t>2019</a:t>
          </a:r>
        </a:p>
      </dgm:t>
    </dgm:pt>
    <dgm:pt modelId="{CD16B10E-CE73-4A94-822A-7531904F6966}" type="parTrans" cxnId="{487EECD7-12D4-4E85-8100-E9AF69C43BAA}">
      <dgm:prSet/>
      <dgm:spPr/>
      <dgm:t>
        <a:bodyPr/>
        <a:lstStyle/>
        <a:p>
          <a:endParaRPr lang="en-US"/>
        </a:p>
      </dgm:t>
    </dgm:pt>
    <dgm:pt modelId="{4ABDDF89-FF38-4B34-99E0-AE5A1F753C90}" type="sibTrans" cxnId="{487EECD7-12D4-4E85-8100-E9AF69C43BAA}">
      <dgm:prSet/>
      <dgm:spPr/>
      <dgm:t>
        <a:bodyPr/>
        <a:lstStyle/>
        <a:p>
          <a:endParaRPr lang="en-US"/>
        </a:p>
      </dgm:t>
    </dgm:pt>
    <dgm:pt modelId="{1351D7AB-1273-47ED-AD04-AAB7E49AF691}">
      <dgm:prSet/>
      <dgm:spPr/>
      <dgm:t>
        <a:bodyPr/>
        <a:lstStyle/>
        <a:p>
          <a:r>
            <a:rPr lang="en-US" dirty="0" smtClean="0"/>
            <a:t>6.844</a:t>
          </a:r>
          <a:endParaRPr lang="en-US" dirty="0"/>
        </a:p>
      </dgm:t>
    </dgm:pt>
    <dgm:pt modelId="{5A2D7DEB-E4DD-4319-B459-95113AB2C80B}" type="parTrans" cxnId="{BC102703-9B27-4E48-813A-3B78FD8767BF}">
      <dgm:prSet/>
      <dgm:spPr/>
      <dgm:t>
        <a:bodyPr/>
        <a:lstStyle/>
        <a:p>
          <a:endParaRPr lang="en-US"/>
        </a:p>
      </dgm:t>
    </dgm:pt>
    <dgm:pt modelId="{1AC2D1FA-3ABD-4959-A99E-21E47DCA88D6}" type="sibTrans" cxnId="{BC102703-9B27-4E48-813A-3B78FD8767BF}">
      <dgm:prSet/>
      <dgm:spPr/>
      <dgm:t>
        <a:bodyPr/>
        <a:lstStyle/>
        <a:p>
          <a:endParaRPr lang="en-US"/>
        </a:p>
      </dgm:t>
    </dgm:pt>
    <dgm:pt modelId="{0195E177-5396-440A-9791-E97B9C9BC416}" type="pres">
      <dgm:prSet presAssocID="{B47DAACA-DDCD-4F56-8C07-0A5E413ABA3F}" presName="list" presStyleCnt="0">
        <dgm:presLayoutVars>
          <dgm:dir/>
          <dgm:animLvl val="lvl"/>
        </dgm:presLayoutVars>
      </dgm:prSet>
      <dgm:spPr/>
    </dgm:pt>
    <dgm:pt modelId="{E5CB923C-9E97-48BD-A90C-7B9E481792C1}" type="pres">
      <dgm:prSet presAssocID="{BAAE7B9A-EA44-4D83-86A3-9F63EF086D62}" presName="posSpace" presStyleCnt="0"/>
      <dgm:spPr/>
    </dgm:pt>
    <dgm:pt modelId="{A8654805-6151-4791-A05B-71C66CA5FB09}" type="pres">
      <dgm:prSet presAssocID="{BAAE7B9A-EA44-4D83-86A3-9F63EF086D62}" presName="vertFlow" presStyleCnt="0"/>
      <dgm:spPr/>
    </dgm:pt>
    <dgm:pt modelId="{266E3BA8-237E-4DB9-926D-2428B1A14765}" type="pres">
      <dgm:prSet presAssocID="{BAAE7B9A-EA44-4D83-86A3-9F63EF086D62}" presName="topSpace" presStyleCnt="0"/>
      <dgm:spPr/>
    </dgm:pt>
    <dgm:pt modelId="{6D242046-95A4-48BC-A2B1-D204D153B23C}" type="pres">
      <dgm:prSet presAssocID="{BAAE7B9A-EA44-4D83-86A3-9F63EF086D62}" presName="firstComp" presStyleCnt="0"/>
      <dgm:spPr/>
    </dgm:pt>
    <dgm:pt modelId="{DB32FCEC-2E02-4201-ACA5-06427D6A56B2}" type="pres">
      <dgm:prSet presAssocID="{BAAE7B9A-EA44-4D83-86A3-9F63EF086D62}" presName="firstChild" presStyleLbl="bgAccFollowNode1" presStyleIdx="0" presStyleCnt="4"/>
      <dgm:spPr/>
    </dgm:pt>
    <dgm:pt modelId="{5BA6A336-5591-496A-994E-47E279A82A23}" type="pres">
      <dgm:prSet presAssocID="{BAAE7B9A-EA44-4D83-86A3-9F63EF086D62}" presName="firstChildTx" presStyleLbl="bgAccFollowNode1" presStyleIdx="0" presStyleCnt="4">
        <dgm:presLayoutVars>
          <dgm:bulletEnabled val="1"/>
        </dgm:presLayoutVars>
      </dgm:prSet>
      <dgm:spPr/>
    </dgm:pt>
    <dgm:pt modelId="{49F7E300-0940-4A48-A6F6-6648966217FD}" type="pres">
      <dgm:prSet presAssocID="{BAAE7B9A-EA44-4D83-86A3-9F63EF086D62}" presName="negSpace" presStyleCnt="0"/>
      <dgm:spPr/>
    </dgm:pt>
    <dgm:pt modelId="{1B757198-C08C-4DD3-9AA9-904C6FA2E469}" type="pres">
      <dgm:prSet presAssocID="{BAAE7B9A-EA44-4D83-86A3-9F63EF086D62}" presName="circle" presStyleLbl="node1" presStyleIdx="0" presStyleCnt="4"/>
      <dgm:spPr/>
    </dgm:pt>
    <dgm:pt modelId="{C5898BFA-45A9-4BED-9F26-2A6794D39CF7}" type="pres">
      <dgm:prSet presAssocID="{92E95E2D-63D2-4184-9A0A-5BD0C2F9E9B9}" presName="transSpace" presStyleCnt="0"/>
      <dgm:spPr/>
    </dgm:pt>
    <dgm:pt modelId="{DDD90E41-E567-4426-ABD4-61D9DD29ECD8}" type="pres">
      <dgm:prSet presAssocID="{F5B83DEB-F388-42B1-BEA9-7A9EBC3B3FDC}" presName="posSpace" presStyleCnt="0"/>
      <dgm:spPr/>
    </dgm:pt>
    <dgm:pt modelId="{F284B084-F6F0-46FE-A8B2-20FF088F8EE1}" type="pres">
      <dgm:prSet presAssocID="{F5B83DEB-F388-42B1-BEA9-7A9EBC3B3FDC}" presName="vertFlow" presStyleCnt="0"/>
      <dgm:spPr/>
    </dgm:pt>
    <dgm:pt modelId="{716F14DE-1FB1-4AE7-B862-4EFB18C26668}" type="pres">
      <dgm:prSet presAssocID="{F5B83DEB-F388-42B1-BEA9-7A9EBC3B3FDC}" presName="topSpace" presStyleCnt="0"/>
      <dgm:spPr/>
    </dgm:pt>
    <dgm:pt modelId="{2EE1EC66-58F4-4E92-99D3-5050439C4C73}" type="pres">
      <dgm:prSet presAssocID="{F5B83DEB-F388-42B1-BEA9-7A9EBC3B3FDC}" presName="firstComp" presStyleCnt="0"/>
      <dgm:spPr/>
    </dgm:pt>
    <dgm:pt modelId="{0055365C-2579-4F0E-9B18-0503409A06F9}" type="pres">
      <dgm:prSet presAssocID="{F5B83DEB-F388-42B1-BEA9-7A9EBC3B3FDC}" presName="firstChild" presStyleLbl="bgAccFollowNode1" presStyleIdx="1" presStyleCnt="4"/>
      <dgm:spPr/>
    </dgm:pt>
    <dgm:pt modelId="{9C8E056F-DCB6-447E-90EB-4A20C854BBBA}" type="pres">
      <dgm:prSet presAssocID="{F5B83DEB-F388-42B1-BEA9-7A9EBC3B3FDC}" presName="firstChildTx" presStyleLbl="bgAccFollowNode1" presStyleIdx="1" presStyleCnt="4">
        <dgm:presLayoutVars>
          <dgm:bulletEnabled val="1"/>
        </dgm:presLayoutVars>
      </dgm:prSet>
      <dgm:spPr/>
    </dgm:pt>
    <dgm:pt modelId="{5A3E16A5-FC56-4695-B363-D38FE3A0F9C8}" type="pres">
      <dgm:prSet presAssocID="{F5B83DEB-F388-42B1-BEA9-7A9EBC3B3FDC}" presName="negSpace" presStyleCnt="0"/>
      <dgm:spPr/>
    </dgm:pt>
    <dgm:pt modelId="{FFC1801A-7165-4028-9BE1-71E6F876E269}" type="pres">
      <dgm:prSet presAssocID="{F5B83DEB-F388-42B1-BEA9-7A9EBC3B3FDC}" presName="circle" presStyleLbl="node1" presStyleIdx="1" presStyleCnt="4"/>
      <dgm:spPr/>
    </dgm:pt>
    <dgm:pt modelId="{1BA5D749-8E89-43E7-9B37-6631B20A40DC}" type="pres">
      <dgm:prSet presAssocID="{8BCD94C1-BE67-4B9B-B56E-19A2F3529C32}" presName="transSpace" presStyleCnt="0"/>
      <dgm:spPr/>
    </dgm:pt>
    <dgm:pt modelId="{03198C8B-784C-45E2-8EDF-A933BF8B8672}" type="pres">
      <dgm:prSet presAssocID="{F93B24F3-9E11-4427-820F-182D3401772B}" presName="posSpace" presStyleCnt="0"/>
      <dgm:spPr/>
    </dgm:pt>
    <dgm:pt modelId="{9755B635-9F6A-44FD-BBC8-82C969D0671B}" type="pres">
      <dgm:prSet presAssocID="{F93B24F3-9E11-4427-820F-182D3401772B}" presName="vertFlow" presStyleCnt="0"/>
      <dgm:spPr/>
    </dgm:pt>
    <dgm:pt modelId="{B2D42C1E-61C4-4C97-B60B-FB8EEEC153E0}" type="pres">
      <dgm:prSet presAssocID="{F93B24F3-9E11-4427-820F-182D3401772B}" presName="topSpace" presStyleCnt="0"/>
      <dgm:spPr/>
    </dgm:pt>
    <dgm:pt modelId="{E1874C85-56AF-42A2-98E1-35BD0A4A5CF1}" type="pres">
      <dgm:prSet presAssocID="{F93B24F3-9E11-4427-820F-182D3401772B}" presName="firstComp" presStyleCnt="0"/>
      <dgm:spPr/>
    </dgm:pt>
    <dgm:pt modelId="{B6A84CD6-F7F9-452A-AAD2-8C28FACF093F}" type="pres">
      <dgm:prSet presAssocID="{F93B24F3-9E11-4427-820F-182D3401772B}" presName="firstChild" presStyleLbl="bgAccFollowNode1" presStyleIdx="2" presStyleCnt="4"/>
      <dgm:spPr/>
      <dgm:t>
        <a:bodyPr/>
        <a:lstStyle/>
        <a:p>
          <a:endParaRPr lang="en-US"/>
        </a:p>
      </dgm:t>
    </dgm:pt>
    <dgm:pt modelId="{8A5CFCAB-B6E3-4FB8-A4EE-84EE346DC8E8}" type="pres">
      <dgm:prSet presAssocID="{F93B24F3-9E11-4427-820F-182D3401772B}" presName="firstChildTx" presStyleLbl="bgAccFollowNode1" presStyleIdx="2" presStyleCnt="4">
        <dgm:presLayoutVars>
          <dgm:bulletEnabled val="1"/>
        </dgm:presLayoutVars>
      </dgm:prSet>
      <dgm:spPr/>
      <dgm:t>
        <a:bodyPr/>
        <a:lstStyle/>
        <a:p>
          <a:endParaRPr lang="en-US"/>
        </a:p>
      </dgm:t>
    </dgm:pt>
    <dgm:pt modelId="{6A0F4708-F981-44F6-A187-AB619AC37F2E}" type="pres">
      <dgm:prSet presAssocID="{F93B24F3-9E11-4427-820F-182D3401772B}" presName="negSpace" presStyleCnt="0"/>
      <dgm:spPr/>
    </dgm:pt>
    <dgm:pt modelId="{3969FA54-7A8F-464B-A1E4-4D11B769737B}" type="pres">
      <dgm:prSet presAssocID="{F93B24F3-9E11-4427-820F-182D3401772B}" presName="circle" presStyleLbl="node1" presStyleIdx="2" presStyleCnt="4"/>
      <dgm:spPr/>
    </dgm:pt>
    <dgm:pt modelId="{7AE5C3FA-E0BB-40FD-A0C8-E01F204C677F}" type="pres">
      <dgm:prSet presAssocID="{8EBA8E9D-9998-41B7-8BCA-6926DFDF90FE}" presName="transSpace" presStyleCnt="0"/>
      <dgm:spPr/>
    </dgm:pt>
    <dgm:pt modelId="{FB2415FB-ACFA-4FD2-B984-51C584C36ECE}" type="pres">
      <dgm:prSet presAssocID="{0008170B-FAAD-4CA8-845B-CD5220978C63}" presName="posSpace" presStyleCnt="0"/>
      <dgm:spPr/>
    </dgm:pt>
    <dgm:pt modelId="{8DCA161C-1BB5-4A94-A97F-3B0B76D57E75}" type="pres">
      <dgm:prSet presAssocID="{0008170B-FAAD-4CA8-845B-CD5220978C63}" presName="vertFlow" presStyleCnt="0"/>
      <dgm:spPr/>
    </dgm:pt>
    <dgm:pt modelId="{CA9FFB81-5892-4ABB-82A3-B939E73307BE}" type="pres">
      <dgm:prSet presAssocID="{0008170B-FAAD-4CA8-845B-CD5220978C63}" presName="topSpace" presStyleCnt="0"/>
      <dgm:spPr/>
    </dgm:pt>
    <dgm:pt modelId="{22832262-F2D1-4377-990B-EB9EE28E7EF6}" type="pres">
      <dgm:prSet presAssocID="{0008170B-FAAD-4CA8-845B-CD5220978C63}" presName="firstComp" presStyleCnt="0"/>
      <dgm:spPr/>
    </dgm:pt>
    <dgm:pt modelId="{74FACD50-C68E-4B3C-846D-5D6BF9680B0A}" type="pres">
      <dgm:prSet presAssocID="{0008170B-FAAD-4CA8-845B-CD5220978C63}" presName="firstChild" presStyleLbl="bgAccFollowNode1" presStyleIdx="3" presStyleCnt="4"/>
      <dgm:spPr/>
    </dgm:pt>
    <dgm:pt modelId="{F1418374-499F-4384-9FFD-8756554B6D87}" type="pres">
      <dgm:prSet presAssocID="{0008170B-FAAD-4CA8-845B-CD5220978C63}" presName="firstChildTx" presStyleLbl="bgAccFollowNode1" presStyleIdx="3" presStyleCnt="4">
        <dgm:presLayoutVars>
          <dgm:bulletEnabled val="1"/>
        </dgm:presLayoutVars>
      </dgm:prSet>
      <dgm:spPr/>
    </dgm:pt>
    <dgm:pt modelId="{44C2B122-EDC8-4824-80BA-287976359BEF}" type="pres">
      <dgm:prSet presAssocID="{0008170B-FAAD-4CA8-845B-CD5220978C63}" presName="negSpace" presStyleCnt="0"/>
      <dgm:spPr/>
    </dgm:pt>
    <dgm:pt modelId="{78F19A63-C680-49F3-AFF0-2C3068D96552}" type="pres">
      <dgm:prSet presAssocID="{0008170B-FAAD-4CA8-845B-CD5220978C63}" presName="circle" presStyleLbl="node1" presStyleIdx="3" presStyleCnt="4"/>
      <dgm:spPr/>
    </dgm:pt>
  </dgm:ptLst>
  <dgm:cxnLst>
    <dgm:cxn modelId="{2CECA6EE-B600-4C83-8E53-F6328C21DE23}" type="presOf" srcId="{5AD2B283-6C0F-48FB-88E1-9DE653EDE1CD}" destId="{8A5CFCAB-B6E3-4FB8-A4EE-84EE346DC8E8}" srcOrd="1" destOrd="0" presId="urn:microsoft.com/office/officeart/2005/8/layout/hList9"/>
    <dgm:cxn modelId="{92CEF579-AC0B-4BED-AF5B-19BFDD706BD0}" type="presOf" srcId="{1351D7AB-1273-47ED-AD04-AAB7E49AF691}" destId="{F1418374-499F-4384-9FFD-8756554B6D87}" srcOrd="1" destOrd="0" presId="urn:microsoft.com/office/officeart/2005/8/layout/hList9"/>
    <dgm:cxn modelId="{2BB6395E-4139-4711-96BE-CC969414463D}" type="presOf" srcId="{F93B24F3-9E11-4427-820F-182D3401772B}" destId="{3969FA54-7A8F-464B-A1E4-4D11B769737B}" srcOrd="0" destOrd="0" presId="urn:microsoft.com/office/officeart/2005/8/layout/hList9"/>
    <dgm:cxn modelId="{03F6CDB7-B835-4DE8-B072-4B221DA8F6F5}" type="presOf" srcId="{B47DAACA-DDCD-4F56-8C07-0A5E413ABA3F}" destId="{0195E177-5396-440A-9791-E97B9C9BC416}" srcOrd="0" destOrd="0" presId="urn:microsoft.com/office/officeart/2005/8/layout/hList9"/>
    <dgm:cxn modelId="{687178D1-04DB-4552-9BC5-C74D40145B60}" type="presOf" srcId="{868637BE-40B0-48A4-A00C-1E5FF0814B26}" destId="{DB32FCEC-2E02-4201-ACA5-06427D6A56B2}" srcOrd="0" destOrd="0" presId="urn:microsoft.com/office/officeart/2005/8/layout/hList9"/>
    <dgm:cxn modelId="{10428450-713F-4662-92A4-7A52F5DE1BF2}" type="presOf" srcId="{BAAE7B9A-EA44-4D83-86A3-9F63EF086D62}" destId="{1B757198-C08C-4DD3-9AA9-904C6FA2E469}" srcOrd="0" destOrd="0" presId="urn:microsoft.com/office/officeart/2005/8/layout/hList9"/>
    <dgm:cxn modelId="{63FF6F19-A8F7-4250-B092-C4794D0D0E11}" srcId="{F5B83DEB-F388-42B1-BEA9-7A9EBC3B3FDC}" destId="{F8488B07-DB54-4593-9093-4D7F110E1D78}" srcOrd="0" destOrd="0" parTransId="{91BAC753-DDE1-4532-AB60-7D0A857C61ED}" sibTransId="{4C2F8CF3-2E74-4492-9B00-E1D5A57A4C2F}"/>
    <dgm:cxn modelId="{99E051FD-9599-4601-9B9F-6319C75A3956}" srcId="{B47DAACA-DDCD-4F56-8C07-0A5E413ABA3F}" destId="{F93B24F3-9E11-4427-820F-182D3401772B}" srcOrd="2" destOrd="0" parTransId="{BD4BA6F9-16E3-4701-9A05-269A58CEBE99}" sibTransId="{8EBA8E9D-9998-41B7-8BCA-6926DFDF90FE}"/>
    <dgm:cxn modelId="{487EECD7-12D4-4E85-8100-E9AF69C43BAA}" srcId="{B47DAACA-DDCD-4F56-8C07-0A5E413ABA3F}" destId="{0008170B-FAAD-4CA8-845B-CD5220978C63}" srcOrd="3" destOrd="0" parTransId="{CD16B10E-CE73-4A94-822A-7531904F6966}" sibTransId="{4ABDDF89-FF38-4B34-99E0-AE5A1F753C90}"/>
    <dgm:cxn modelId="{DA5F2ED5-94C6-42A2-A28B-C7529BC0C28F}" type="presOf" srcId="{F8488B07-DB54-4593-9093-4D7F110E1D78}" destId="{9C8E056F-DCB6-447E-90EB-4A20C854BBBA}" srcOrd="1" destOrd="0" presId="urn:microsoft.com/office/officeart/2005/8/layout/hList9"/>
    <dgm:cxn modelId="{0BA19C42-67E1-43AF-ACDA-85EDD898029E}" type="presOf" srcId="{0008170B-FAAD-4CA8-845B-CD5220978C63}" destId="{78F19A63-C680-49F3-AFF0-2C3068D96552}" srcOrd="0" destOrd="0" presId="urn:microsoft.com/office/officeart/2005/8/layout/hList9"/>
    <dgm:cxn modelId="{C53390B0-DCEC-4014-8847-616CEBC3B13E}" srcId="{B47DAACA-DDCD-4F56-8C07-0A5E413ABA3F}" destId="{F5B83DEB-F388-42B1-BEA9-7A9EBC3B3FDC}" srcOrd="1" destOrd="0" parTransId="{1A5CFAE0-2843-46C7-B60A-D46CAF50404C}" sibTransId="{8BCD94C1-BE67-4B9B-B56E-19A2F3529C32}"/>
    <dgm:cxn modelId="{1DCCB2B9-5AC0-459A-B723-59DA12A68A63}" type="presOf" srcId="{F5B83DEB-F388-42B1-BEA9-7A9EBC3B3FDC}" destId="{FFC1801A-7165-4028-9BE1-71E6F876E269}" srcOrd="0" destOrd="0" presId="urn:microsoft.com/office/officeart/2005/8/layout/hList9"/>
    <dgm:cxn modelId="{BC102703-9B27-4E48-813A-3B78FD8767BF}" srcId="{0008170B-FAAD-4CA8-845B-CD5220978C63}" destId="{1351D7AB-1273-47ED-AD04-AAB7E49AF691}" srcOrd="0" destOrd="0" parTransId="{5A2D7DEB-E4DD-4319-B459-95113AB2C80B}" sibTransId="{1AC2D1FA-3ABD-4959-A99E-21E47DCA88D6}"/>
    <dgm:cxn modelId="{EFA7899C-1FE0-421B-AFFE-D7AE950AA83C}" srcId="{BAAE7B9A-EA44-4D83-86A3-9F63EF086D62}" destId="{868637BE-40B0-48A4-A00C-1E5FF0814B26}" srcOrd="0" destOrd="0" parTransId="{19992E05-EA1A-4ABA-B1DA-CAD0150FE68F}" sibTransId="{B47E1B4F-BFB0-4CE0-98BF-20FC7B11B22A}"/>
    <dgm:cxn modelId="{F0208A73-6F00-4A5F-A5C5-D0EBFB7F652A}" type="presOf" srcId="{868637BE-40B0-48A4-A00C-1E5FF0814B26}" destId="{5BA6A336-5591-496A-994E-47E279A82A23}" srcOrd="1" destOrd="0" presId="urn:microsoft.com/office/officeart/2005/8/layout/hList9"/>
    <dgm:cxn modelId="{040A03B4-C177-4B30-9707-1D16599E2F8E}" type="presOf" srcId="{1351D7AB-1273-47ED-AD04-AAB7E49AF691}" destId="{74FACD50-C68E-4B3C-846D-5D6BF9680B0A}" srcOrd="0" destOrd="0" presId="urn:microsoft.com/office/officeart/2005/8/layout/hList9"/>
    <dgm:cxn modelId="{8CEA5078-D33E-4C36-8EB3-A8D6C87D10B8}" srcId="{F93B24F3-9E11-4427-820F-182D3401772B}" destId="{5AD2B283-6C0F-48FB-88E1-9DE653EDE1CD}" srcOrd="0" destOrd="0" parTransId="{BA397348-AC46-4F57-BD33-3092FC656A00}" sibTransId="{D2CD8029-FEAC-487F-A738-A3AC82DB2A11}"/>
    <dgm:cxn modelId="{992EAE42-4314-403B-94AD-C5C93EADF0D8}" type="presOf" srcId="{5AD2B283-6C0F-48FB-88E1-9DE653EDE1CD}" destId="{B6A84CD6-F7F9-452A-AAD2-8C28FACF093F}" srcOrd="0" destOrd="0" presId="urn:microsoft.com/office/officeart/2005/8/layout/hList9"/>
    <dgm:cxn modelId="{029A29C2-7AE8-4817-AAFB-E3297366D672}" type="presOf" srcId="{F8488B07-DB54-4593-9093-4D7F110E1D78}" destId="{0055365C-2579-4F0E-9B18-0503409A06F9}" srcOrd="0" destOrd="0" presId="urn:microsoft.com/office/officeart/2005/8/layout/hList9"/>
    <dgm:cxn modelId="{52F96777-DD19-4D37-8306-B278E70DF4EC}" srcId="{B47DAACA-DDCD-4F56-8C07-0A5E413ABA3F}" destId="{BAAE7B9A-EA44-4D83-86A3-9F63EF086D62}" srcOrd="0" destOrd="0" parTransId="{56545106-3068-4024-B24F-55919752AB47}" sibTransId="{92E95E2D-63D2-4184-9A0A-5BD0C2F9E9B9}"/>
    <dgm:cxn modelId="{82F86094-5510-4D88-A780-EFCB46222690}" type="presParOf" srcId="{0195E177-5396-440A-9791-E97B9C9BC416}" destId="{E5CB923C-9E97-48BD-A90C-7B9E481792C1}" srcOrd="0" destOrd="0" presId="urn:microsoft.com/office/officeart/2005/8/layout/hList9"/>
    <dgm:cxn modelId="{EC13E971-7A07-4715-BC4C-20D506A53A8E}" type="presParOf" srcId="{0195E177-5396-440A-9791-E97B9C9BC416}" destId="{A8654805-6151-4791-A05B-71C66CA5FB09}" srcOrd="1" destOrd="0" presId="urn:microsoft.com/office/officeart/2005/8/layout/hList9"/>
    <dgm:cxn modelId="{A1E4CACC-D7F9-42DD-9226-42622D66BA3A}" type="presParOf" srcId="{A8654805-6151-4791-A05B-71C66CA5FB09}" destId="{266E3BA8-237E-4DB9-926D-2428B1A14765}" srcOrd="0" destOrd="0" presId="urn:microsoft.com/office/officeart/2005/8/layout/hList9"/>
    <dgm:cxn modelId="{42BB2136-A35F-498D-888C-0B964746E902}" type="presParOf" srcId="{A8654805-6151-4791-A05B-71C66CA5FB09}" destId="{6D242046-95A4-48BC-A2B1-D204D153B23C}" srcOrd="1" destOrd="0" presId="urn:microsoft.com/office/officeart/2005/8/layout/hList9"/>
    <dgm:cxn modelId="{19EBA918-4C4C-40E9-AC0B-88FC889FA5CB}" type="presParOf" srcId="{6D242046-95A4-48BC-A2B1-D204D153B23C}" destId="{DB32FCEC-2E02-4201-ACA5-06427D6A56B2}" srcOrd="0" destOrd="0" presId="urn:microsoft.com/office/officeart/2005/8/layout/hList9"/>
    <dgm:cxn modelId="{88E740CB-9BA5-4CDF-AD7C-C11266D53377}" type="presParOf" srcId="{6D242046-95A4-48BC-A2B1-D204D153B23C}" destId="{5BA6A336-5591-496A-994E-47E279A82A23}" srcOrd="1" destOrd="0" presId="urn:microsoft.com/office/officeart/2005/8/layout/hList9"/>
    <dgm:cxn modelId="{9A8E7F3F-056E-4B50-97A6-778ACE387A57}" type="presParOf" srcId="{0195E177-5396-440A-9791-E97B9C9BC416}" destId="{49F7E300-0940-4A48-A6F6-6648966217FD}" srcOrd="2" destOrd="0" presId="urn:microsoft.com/office/officeart/2005/8/layout/hList9"/>
    <dgm:cxn modelId="{66247ABA-A936-42F2-A0CD-2204BEDD2CDB}" type="presParOf" srcId="{0195E177-5396-440A-9791-E97B9C9BC416}" destId="{1B757198-C08C-4DD3-9AA9-904C6FA2E469}" srcOrd="3" destOrd="0" presId="urn:microsoft.com/office/officeart/2005/8/layout/hList9"/>
    <dgm:cxn modelId="{7CF4D055-8B20-430A-B02B-A2C650C3E8FD}" type="presParOf" srcId="{0195E177-5396-440A-9791-E97B9C9BC416}" destId="{C5898BFA-45A9-4BED-9F26-2A6794D39CF7}" srcOrd="4" destOrd="0" presId="urn:microsoft.com/office/officeart/2005/8/layout/hList9"/>
    <dgm:cxn modelId="{CC612C74-2F93-43E4-8C29-F57A0853D50F}" type="presParOf" srcId="{0195E177-5396-440A-9791-E97B9C9BC416}" destId="{DDD90E41-E567-4426-ABD4-61D9DD29ECD8}" srcOrd="5" destOrd="0" presId="urn:microsoft.com/office/officeart/2005/8/layout/hList9"/>
    <dgm:cxn modelId="{6C46BBA0-DAC9-400F-93D4-D0E242478D30}" type="presParOf" srcId="{0195E177-5396-440A-9791-E97B9C9BC416}" destId="{F284B084-F6F0-46FE-A8B2-20FF088F8EE1}" srcOrd="6" destOrd="0" presId="urn:microsoft.com/office/officeart/2005/8/layout/hList9"/>
    <dgm:cxn modelId="{E1E35971-64E5-4593-A499-C4D5A4BCD324}" type="presParOf" srcId="{F284B084-F6F0-46FE-A8B2-20FF088F8EE1}" destId="{716F14DE-1FB1-4AE7-B862-4EFB18C26668}" srcOrd="0" destOrd="0" presId="urn:microsoft.com/office/officeart/2005/8/layout/hList9"/>
    <dgm:cxn modelId="{99B067DA-9A69-45AD-96C5-1B8049157F41}" type="presParOf" srcId="{F284B084-F6F0-46FE-A8B2-20FF088F8EE1}" destId="{2EE1EC66-58F4-4E92-99D3-5050439C4C73}" srcOrd="1" destOrd="0" presId="urn:microsoft.com/office/officeart/2005/8/layout/hList9"/>
    <dgm:cxn modelId="{014E0F14-F0DF-4706-B3B0-0693025BF4A4}" type="presParOf" srcId="{2EE1EC66-58F4-4E92-99D3-5050439C4C73}" destId="{0055365C-2579-4F0E-9B18-0503409A06F9}" srcOrd="0" destOrd="0" presId="urn:microsoft.com/office/officeart/2005/8/layout/hList9"/>
    <dgm:cxn modelId="{558A3862-FD4B-432E-9AD6-B2B390D157B8}" type="presParOf" srcId="{2EE1EC66-58F4-4E92-99D3-5050439C4C73}" destId="{9C8E056F-DCB6-447E-90EB-4A20C854BBBA}" srcOrd="1" destOrd="0" presId="urn:microsoft.com/office/officeart/2005/8/layout/hList9"/>
    <dgm:cxn modelId="{0E78DDFF-231C-4BC4-99C4-F022BDB2C6CC}" type="presParOf" srcId="{0195E177-5396-440A-9791-E97B9C9BC416}" destId="{5A3E16A5-FC56-4695-B363-D38FE3A0F9C8}" srcOrd="7" destOrd="0" presId="urn:microsoft.com/office/officeart/2005/8/layout/hList9"/>
    <dgm:cxn modelId="{9D9583E2-1FD0-479B-924C-785629B0FC14}" type="presParOf" srcId="{0195E177-5396-440A-9791-E97B9C9BC416}" destId="{FFC1801A-7165-4028-9BE1-71E6F876E269}" srcOrd="8" destOrd="0" presId="urn:microsoft.com/office/officeart/2005/8/layout/hList9"/>
    <dgm:cxn modelId="{D9511096-B7DC-4FDD-A849-ED44A4105C18}" type="presParOf" srcId="{0195E177-5396-440A-9791-E97B9C9BC416}" destId="{1BA5D749-8E89-43E7-9B37-6631B20A40DC}" srcOrd="9" destOrd="0" presId="urn:microsoft.com/office/officeart/2005/8/layout/hList9"/>
    <dgm:cxn modelId="{BA2CE7FA-FE70-40E2-8CDE-D68A011DEAF0}" type="presParOf" srcId="{0195E177-5396-440A-9791-E97B9C9BC416}" destId="{03198C8B-784C-45E2-8EDF-A933BF8B8672}" srcOrd="10" destOrd="0" presId="urn:microsoft.com/office/officeart/2005/8/layout/hList9"/>
    <dgm:cxn modelId="{1B3AF00B-4A88-4A1F-B8C9-FC99828B5BC6}" type="presParOf" srcId="{0195E177-5396-440A-9791-E97B9C9BC416}" destId="{9755B635-9F6A-44FD-BBC8-82C969D0671B}" srcOrd="11" destOrd="0" presId="urn:microsoft.com/office/officeart/2005/8/layout/hList9"/>
    <dgm:cxn modelId="{EA5EBE49-ACA1-4B52-9135-D956F9508ACC}" type="presParOf" srcId="{9755B635-9F6A-44FD-BBC8-82C969D0671B}" destId="{B2D42C1E-61C4-4C97-B60B-FB8EEEC153E0}" srcOrd="0" destOrd="0" presId="urn:microsoft.com/office/officeart/2005/8/layout/hList9"/>
    <dgm:cxn modelId="{26044CAF-A035-430A-97FD-4065C3BE0B2B}" type="presParOf" srcId="{9755B635-9F6A-44FD-BBC8-82C969D0671B}" destId="{E1874C85-56AF-42A2-98E1-35BD0A4A5CF1}" srcOrd="1" destOrd="0" presId="urn:microsoft.com/office/officeart/2005/8/layout/hList9"/>
    <dgm:cxn modelId="{48B77D2F-7826-49DE-8943-95C7102CA787}" type="presParOf" srcId="{E1874C85-56AF-42A2-98E1-35BD0A4A5CF1}" destId="{B6A84CD6-F7F9-452A-AAD2-8C28FACF093F}" srcOrd="0" destOrd="0" presId="urn:microsoft.com/office/officeart/2005/8/layout/hList9"/>
    <dgm:cxn modelId="{93DFFC42-ECC1-4C92-A7C3-801B558555F4}" type="presParOf" srcId="{E1874C85-56AF-42A2-98E1-35BD0A4A5CF1}" destId="{8A5CFCAB-B6E3-4FB8-A4EE-84EE346DC8E8}" srcOrd="1" destOrd="0" presId="urn:microsoft.com/office/officeart/2005/8/layout/hList9"/>
    <dgm:cxn modelId="{FB6512DC-4ED4-4BE5-8537-89FBF3DB6558}" type="presParOf" srcId="{0195E177-5396-440A-9791-E97B9C9BC416}" destId="{6A0F4708-F981-44F6-A187-AB619AC37F2E}" srcOrd="12" destOrd="0" presId="urn:microsoft.com/office/officeart/2005/8/layout/hList9"/>
    <dgm:cxn modelId="{138B1043-8D00-4E8C-BF83-6F915DF8964B}" type="presParOf" srcId="{0195E177-5396-440A-9791-E97B9C9BC416}" destId="{3969FA54-7A8F-464B-A1E4-4D11B769737B}" srcOrd="13" destOrd="0" presId="urn:microsoft.com/office/officeart/2005/8/layout/hList9"/>
    <dgm:cxn modelId="{0268069F-CDAA-48D6-9725-62C86CDEABF3}" type="presParOf" srcId="{0195E177-5396-440A-9791-E97B9C9BC416}" destId="{7AE5C3FA-E0BB-40FD-A0C8-E01F204C677F}" srcOrd="14" destOrd="0" presId="urn:microsoft.com/office/officeart/2005/8/layout/hList9"/>
    <dgm:cxn modelId="{D70E1D8D-84AF-4A12-97B8-081000BF919D}" type="presParOf" srcId="{0195E177-5396-440A-9791-E97B9C9BC416}" destId="{FB2415FB-ACFA-4FD2-B984-51C584C36ECE}" srcOrd="15" destOrd="0" presId="urn:microsoft.com/office/officeart/2005/8/layout/hList9"/>
    <dgm:cxn modelId="{BF37969F-B558-42D7-8D23-760A6095FF52}" type="presParOf" srcId="{0195E177-5396-440A-9791-E97B9C9BC416}" destId="{8DCA161C-1BB5-4A94-A97F-3B0B76D57E75}" srcOrd="16" destOrd="0" presId="urn:microsoft.com/office/officeart/2005/8/layout/hList9"/>
    <dgm:cxn modelId="{E9275043-8DA6-4B16-9408-20D2BDEA09B3}" type="presParOf" srcId="{8DCA161C-1BB5-4A94-A97F-3B0B76D57E75}" destId="{CA9FFB81-5892-4ABB-82A3-B939E73307BE}" srcOrd="0" destOrd="0" presId="urn:microsoft.com/office/officeart/2005/8/layout/hList9"/>
    <dgm:cxn modelId="{1AD77ACD-791B-43AB-871D-05A334C350EE}" type="presParOf" srcId="{8DCA161C-1BB5-4A94-A97F-3B0B76D57E75}" destId="{22832262-F2D1-4377-990B-EB9EE28E7EF6}" srcOrd="1" destOrd="0" presId="urn:microsoft.com/office/officeart/2005/8/layout/hList9"/>
    <dgm:cxn modelId="{31C4DE05-A4B8-4BDE-AC4E-C4BC44B46E05}" type="presParOf" srcId="{22832262-F2D1-4377-990B-EB9EE28E7EF6}" destId="{74FACD50-C68E-4B3C-846D-5D6BF9680B0A}" srcOrd="0" destOrd="0" presId="urn:microsoft.com/office/officeart/2005/8/layout/hList9"/>
    <dgm:cxn modelId="{0A380504-E2AE-4CB3-9AFC-38344408AE5F}" type="presParOf" srcId="{22832262-F2D1-4377-990B-EB9EE28E7EF6}" destId="{F1418374-499F-4384-9FFD-8756554B6D87}" srcOrd="1" destOrd="0" presId="urn:microsoft.com/office/officeart/2005/8/layout/hList9"/>
    <dgm:cxn modelId="{9DFCC7B9-1F9A-41E1-81AB-D54F404C7C92}" type="presParOf" srcId="{0195E177-5396-440A-9791-E97B9C9BC416}" destId="{44C2B122-EDC8-4824-80BA-287976359BEF}" srcOrd="17" destOrd="0" presId="urn:microsoft.com/office/officeart/2005/8/layout/hList9"/>
    <dgm:cxn modelId="{18250D77-3CE8-4EA5-B316-5D711AFB1B96}" type="presParOf" srcId="{0195E177-5396-440A-9791-E97B9C9BC416}" destId="{78F19A63-C680-49F3-AFF0-2C3068D96552}"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C3B3E-AFD5-409A-A8E8-322920A486C1}"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E13AA1F-B0C7-4DE5-A811-4D7D8C8A70B7}">
      <dgm:prSet phldrT="[Text]"/>
      <dgm:spPr/>
      <dgm:t>
        <a:bodyPr/>
        <a:lstStyle/>
        <a:p>
          <a:r>
            <a:rPr lang="en-US" dirty="0" smtClean="0">
              <a:latin typeface="Franklin Gothic Demi Cond" panose="020B0706030402020204" pitchFamily="34" charset="0"/>
              <a:cs typeface="FrankRuehl" panose="020E0503060101010101" pitchFamily="34" charset="-79"/>
            </a:rPr>
            <a:t>THE HOME PROJECT</a:t>
          </a:r>
          <a:endParaRPr lang="en-US" dirty="0">
            <a:latin typeface="Franklin Gothic Demi Cond" panose="020B0706030402020204" pitchFamily="34" charset="0"/>
            <a:cs typeface="FrankRuehl" panose="020E0503060101010101" pitchFamily="34" charset="-79"/>
          </a:endParaRPr>
        </a:p>
      </dgm:t>
    </dgm:pt>
    <dgm:pt modelId="{896051FE-6CAF-4892-9A0A-37EDEA3B64F7}" type="parTrans" cxnId="{A5360291-06F7-488D-A968-3B4E7930C466}">
      <dgm:prSet/>
      <dgm:spPr/>
      <dgm:t>
        <a:bodyPr/>
        <a:lstStyle/>
        <a:p>
          <a:endParaRPr lang="en-US"/>
        </a:p>
      </dgm:t>
    </dgm:pt>
    <dgm:pt modelId="{83636C06-9FAE-4561-9E7B-2DD5D9CCE86E}" type="sibTrans" cxnId="{A5360291-06F7-488D-A968-3B4E7930C466}">
      <dgm:prSet/>
      <dgm:spPr/>
      <dgm:t>
        <a:bodyPr/>
        <a:lstStyle/>
        <a:p>
          <a:endParaRPr lang="en-US"/>
        </a:p>
      </dgm:t>
    </dgm:pt>
    <dgm:pt modelId="{826F5B2A-F63B-4111-9793-1F460433DE55}">
      <dgm:prSet phldrT="[Text]" custT="1"/>
      <dgm:spPr/>
      <dgm:t>
        <a:bodyPr/>
        <a:lstStyle/>
        <a:p>
          <a:r>
            <a:rPr lang="en-US" sz="2400" dirty="0" smtClean="0"/>
            <a:t>They work in residential construction and accompany these damaged children from refugee camps, police stations and detention centers, security protected shelters where they receive care and attention.</a:t>
          </a:r>
          <a:br>
            <a:rPr lang="en-US" sz="2400" dirty="0" smtClean="0"/>
          </a:br>
          <a:r>
            <a:rPr lang="en-US" sz="2400" dirty="0" smtClean="0"/>
            <a:t>They also help meet the needs of the mental health and well-being of refugees, with a view to achieving treatment and social inclusion. Our teams are active in camps and refugee assemblies to provide support, protection and empowerment opportunities, and also raise awareness of education and employment skills.</a:t>
          </a:r>
          <a:endParaRPr lang="en-US" sz="2400" dirty="0"/>
        </a:p>
      </dgm:t>
    </dgm:pt>
    <dgm:pt modelId="{54A9C34F-2264-4D19-9F41-A20ADA070492}" type="parTrans" cxnId="{94BA34A1-DBE4-4925-9569-E62D5ECD5E84}">
      <dgm:prSet/>
      <dgm:spPr/>
      <dgm:t>
        <a:bodyPr/>
        <a:lstStyle/>
        <a:p>
          <a:endParaRPr lang="en-US"/>
        </a:p>
      </dgm:t>
    </dgm:pt>
    <dgm:pt modelId="{F51F64FA-A753-4473-BEF8-980624FCA200}" type="sibTrans" cxnId="{94BA34A1-DBE4-4925-9569-E62D5ECD5E84}">
      <dgm:prSet/>
      <dgm:spPr/>
      <dgm:t>
        <a:bodyPr/>
        <a:lstStyle/>
        <a:p>
          <a:endParaRPr lang="en-US"/>
        </a:p>
      </dgm:t>
    </dgm:pt>
    <dgm:pt modelId="{0E867BB4-1837-4AB7-89B9-48D1FEDA4F10}">
      <dgm:prSet phldrT="[Text]"/>
      <dgm:spPr/>
      <dgm:t>
        <a:bodyPr/>
        <a:lstStyle/>
        <a:p>
          <a:endParaRPr lang="en-US" dirty="0">
            <a:solidFill>
              <a:schemeClr val="bg1"/>
            </a:solidFill>
          </a:endParaRPr>
        </a:p>
      </dgm:t>
    </dgm:pt>
    <dgm:pt modelId="{6A80A24E-5C56-44D4-B1CF-39B36A6BBF82}" type="sibTrans" cxnId="{7176B4A1-DF7F-4406-A0F8-733AC9C9CEB4}">
      <dgm:prSet/>
      <dgm:spPr/>
      <dgm:t>
        <a:bodyPr/>
        <a:lstStyle/>
        <a:p>
          <a:endParaRPr lang="en-US"/>
        </a:p>
      </dgm:t>
    </dgm:pt>
    <dgm:pt modelId="{F0B7BB97-50D9-4742-B8F6-7C92E79B3BC7}" type="parTrans" cxnId="{7176B4A1-DF7F-4406-A0F8-733AC9C9CEB4}">
      <dgm:prSet/>
      <dgm:spPr/>
      <dgm:t>
        <a:bodyPr/>
        <a:lstStyle/>
        <a:p>
          <a:endParaRPr lang="en-US"/>
        </a:p>
      </dgm:t>
    </dgm:pt>
    <dgm:pt modelId="{EA520FF3-6D3F-4F06-A3B4-A90409C53C84}" type="pres">
      <dgm:prSet presAssocID="{A6EC3B3E-AFD5-409A-A8E8-322920A486C1}" presName="Name0" presStyleCnt="0">
        <dgm:presLayoutVars>
          <dgm:chMax/>
          <dgm:chPref val="3"/>
          <dgm:dir/>
          <dgm:animOne val="branch"/>
          <dgm:animLvl val="lvl"/>
        </dgm:presLayoutVars>
      </dgm:prSet>
      <dgm:spPr/>
    </dgm:pt>
    <dgm:pt modelId="{9F4D2477-4A6F-4BC2-9D7B-2E3A973EAA37}" type="pres">
      <dgm:prSet presAssocID="{4E13AA1F-B0C7-4DE5-A811-4D7D8C8A70B7}" presName="composite" presStyleCnt="0"/>
      <dgm:spPr/>
    </dgm:pt>
    <dgm:pt modelId="{A9E6E29D-8450-4CE3-A408-5CB4B379A731}" type="pres">
      <dgm:prSet presAssocID="{4E13AA1F-B0C7-4DE5-A811-4D7D8C8A70B7}" presName="FirstChild" presStyleLbl="revTx" presStyleIdx="0" presStyleCnt="2">
        <dgm:presLayoutVars>
          <dgm:chMax val="0"/>
          <dgm:chPref val="0"/>
          <dgm:bulletEnabled val="1"/>
        </dgm:presLayoutVars>
      </dgm:prSet>
      <dgm:spPr/>
      <dgm:t>
        <a:bodyPr/>
        <a:lstStyle/>
        <a:p>
          <a:endParaRPr lang="en-US"/>
        </a:p>
      </dgm:t>
    </dgm:pt>
    <dgm:pt modelId="{7C818801-B069-4C5A-A0B6-211A2F2C4DC9}" type="pres">
      <dgm:prSet presAssocID="{4E13AA1F-B0C7-4DE5-A811-4D7D8C8A70B7}" presName="Parent" presStyleLbl="alignNode1" presStyleIdx="0" presStyleCnt="1" custScaleY="100077" custLinFactNeighborX="475" custLinFactNeighborY="-5593">
        <dgm:presLayoutVars>
          <dgm:chMax val="3"/>
          <dgm:chPref val="3"/>
          <dgm:bulletEnabled val="1"/>
        </dgm:presLayoutVars>
      </dgm:prSet>
      <dgm:spPr/>
      <dgm:t>
        <a:bodyPr/>
        <a:lstStyle/>
        <a:p>
          <a:endParaRPr lang="en-US"/>
        </a:p>
      </dgm:t>
    </dgm:pt>
    <dgm:pt modelId="{DF96FAD6-DA3A-4B00-8E6F-8A1B4A972B36}" type="pres">
      <dgm:prSet presAssocID="{4E13AA1F-B0C7-4DE5-A811-4D7D8C8A70B7}" presName="Accent" presStyleLbl="parChTrans1D1" presStyleIdx="0" presStyleCnt="1"/>
      <dgm:spPr/>
    </dgm:pt>
    <dgm:pt modelId="{780DE383-74B5-4D56-891D-F049DAB655CF}" type="pres">
      <dgm:prSet presAssocID="{4E13AA1F-B0C7-4DE5-A811-4D7D8C8A70B7}" presName="Child" presStyleLbl="revTx" presStyleIdx="1" presStyleCnt="2">
        <dgm:presLayoutVars>
          <dgm:chMax val="0"/>
          <dgm:chPref val="0"/>
          <dgm:bulletEnabled val="1"/>
        </dgm:presLayoutVars>
      </dgm:prSet>
      <dgm:spPr/>
      <dgm:t>
        <a:bodyPr/>
        <a:lstStyle/>
        <a:p>
          <a:endParaRPr lang="en-US"/>
        </a:p>
      </dgm:t>
    </dgm:pt>
  </dgm:ptLst>
  <dgm:cxnLst>
    <dgm:cxn modelId="{94BA34A1-DBE4-4925-9569-E62D5ECD5E84}" srcId="{4E13AA1F-B0C7-4DE5-A811-4D7D8C8A70B7}" destId="{826F5B2A-F63B-4111-9793-1F460433DE55}" srcOrd="1" destOrd="0" parTransId="{54A9C34F-2264-4D19-9F41-A20ADA070492}" sibTransId="{F51F64FA-A753-4473-BEF8-980624FCA200}"/>
    <dgm:cxn modelId="{7176B4A1-DF7F-4406-A0F8-733AC9C9CEB4}" srcId="{4E13AA1F-B0C7-4DE5-A811-4D7D8C8A70B7}" destId="{0E867BB4-1837-4AB7-89B9-48D1FEDA4F10}" srcOrd="0" destOrd="0" parTransId="{F0B7BB97-50D9-4742-B8F6-7C92E79B3BC7}" sibTransId="{6A80A24E-5C56-44D4-B1CF-39B36A6BBF82}"/>
    <dgm:cxn modelId="{A5360291-06F7-488D-A968-3B4E7930C466}" srcId="{A6EC3B3E-AFD5-409A-A8E8-322920A486C1}" destId="{4E13AA1F-B0C7-4DE5-A811-4D7D8C8A70B7}" srcOrd="0" destOrd="0" parTransId="{896051FE-6CAF-4892-9A0A-37EDEA3B64F7}" sibTransId="{83636C06-9FAE-4561-9E7B-2DD5D9CCE86E}"/>
    <dgm:cxn modelId="{87EB1564-B39A-4CF7-B3F5-15056F053EED}" type="presOf" srcId="{0E867BB4-1837-4AB7-89B9-48D1FEDA4F10}" destId="{A9E6E29D-8450-4CE3-A408-5CB4B379A731}" srcOrd="0" destOrd="0" presId="urn:microsoft.com/office/officeart/2011/layout/TabList"/>
    <dgm:cxn modelId="{5A9C279F-8E62-48D4-934A-2015E3ADB807}" type="presOf" srcId="{4E13AA1F-B0C7-4DE5-A811-4D7D8C8A70B7}" destId="{7C818801-B069-4C5A-A0B6-211A2F2C4DC9}" srcOrd="0" destOrd="0" presId="urn:microsoft.com/office/officeart/2011/layout/TabList"/>
    <dgm:cxn modelId="{9A9C9E20-57A2-4689-A07A-01F2D02075E0}" type="presOf" srcId="{826F5B2A-F63B-4111-9793-1F460433DE55}" destId="{780DE383-74B5-4D56-891D-F049DAB655CF}" srcOrd="0" destOrd="0" presId="urn:microsoft.com/office/officeart/2011/layout/TabList"/>
    <dgm:cxn modelId="{41C32A2B-2FBA-4456-A1BA-10AF25F95433}" type="presOf" srcId="{A6EC3B3E-AFD5-409A-A8E8-322920A486C1}" destId="{EA520FF3-6D3F-4F06-A3B4-A90409C53C84}" srcOrd="0" destOrd="0" presId="urn:microsoft.com/office/officeart/2011/layout/TabList"/>
    <dgm:cxn modelId="{949C38A6-2B45-4445-B238-899BEB84838A}" type="presParOf" srcId="{EA520FF3-6D3F-4F06-A3B4-A90409C53C84}" destId="{9F4D2477-4A6F-4BC2-9D7B-2E3A973EAA37}" srcOrd="0" destOrd="0" presId="urn:microsoft.com/office/officeart/2011/layout/TabList"/>
    <dgm:cxn modelId="{2259C2EF-EE23-4EF2-82AC-F224347D3193}" type="presParOf" srcId="{9F4D2477-4A6F-4BC2-9D7B-2E3A973EAA37}" destId="{A9E6E29D-8450-4CE3-A408-5CB4B379A731}" srcOrd="0" destOrd="0" presId="urn:microsoft.com/office/officeart/2011/layout/TabList"/>
    <dgm:cxn modelId="{031C855A-AE0B-45A2-AC93-813F861E8F42}" type="presParOf" srcId="{9F4D2477-4A6F-4BC2-9D7B-2E3A973EAA37}" destId="{7C818801-B069-4C5A-A0B6-211A2F2C4DC9}" srcOrd="1" destOrd="0" presId="urn:microsoft.com/office/officeart/2011/layout/TabList"/>
    <dgm:cxn modelId="{8BFEB3F8-9445-47A2-9123-A49648225068}" type="presParOf" srcId="{9F4D2477-4A6F-4BC2-9D7B-2E3A973EAA37}" destId="{DF96FAD6-DA3A-4B00-8E6F-8A1B4A972B36}" srcOrd="2" destOrd="0" presId="urn:microsoft.com/office/officeart/2011/layout/TabList"/>
    <dgm:cxn modelId="{707D54B3-10FF-4C6F-AB80-0E53EE96FE14}" type="presParOf" srcId="{EA520FF3-6D3F-4F06-A3B4-A90409C53C84}" destId="{780DE383-74B5-4D56-891D-F049DAB655CF}"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2FCEC-2E02-4201-ACA5-06427D6A56B2}">
      <dsp:nvSpPr>
        <dsp:cNvPr id="0" name=""/>
        <dsp:cNvSpPr/>
      </dsp:nvSpPr>
      <dsp:spPr>
        <a:xfrm>
          <a:off x="894892" y="1324760"/>
          <a:ext cx="1666696" cy="111168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n-US" sz="2900" kern="1200" dirty="0" smtClean="0"/>
            <a:t>176.906</a:t>
          </a:r>
          <a:endParaRPr lang="en-US" sz="2900" kern="1200" dirty="0"/>
        </a:p>
      </dsp:txBody>
      <dsp:txXfrm>
        <a:off x="1161564" y="1324760"/>
        <a:ext cx="1400024" cy="1111686"/>
      </dsp:txXfrm>
    </dsp:sp>
    <dsp:sp modelId="{1B757198-C08C-4DD3-9AA9-904C6FA2E469}">
      <dsp:nvSpPr>
        <dsp:cNvPr id="0" name=""/>
        <dsp:cNvSpPr/>
      </dsp:nvSpPr>
      <dsp:spPr>
        <a:xfrm>
          <a:off x="5988" y="880308"/>
          <a:ext cx="1111130" cy="1111130"/>
        </a:xfrm>
        <a:prstGeom prst="ellipse">
          <a:avLst/>
        </a:prstGeom>
        <a:solidFill>
          <a:srgbClr val="D6A300"/>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2016</a:t>
          </a:r>
          <a:endParaRPr lang="en-US" sz="3000" kern="1200" dirty="0"/>
        </a:p>
      </dsp:txBody>
      <dsp:txXfrm>
        <a:off x="168709" y="1043029"/>
        <a:ext cx="785688" cy="785688"/>
      </dsp:txXfrm>
    </dsp:sp>
    <dsp:sp modelId="{0055365C-2579-4F0E-9B18-0503409A06F9}">
      <dsp:nvSpPr>
        <dsp:cNvPr id="0" name=""/>
        <dsp:cNvSpPr/>
      </dsp:nvSpPr>
      <dsp:spPr>
        <a:xfrm>
          <a:off x="3672719" y="1324760"/>
          <a:ext cx="1666696" cy="111168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n-US" sz="2900" kern="1200" dirty="0" smtClean="0"/>
            <a:t>35.052</a:t>
          </a:r>
          <a:endParaRPr lang="en-US" sz="2900" kern="1200" dirty="0"/>
        </a:p>
      </dsp:txBody>
      <dsp:txXfrm>
        <a:off x="3939391" y="1324760"/>
        <a:ext cx="1400024" cy="1111686"/>
      </dsp:txXfrm>
    </dsp:sp>
    <dsp:sp modelId="{FFC1801A-7165-4028-9BE1-71E6F876E269}">
      <dsp:nvSpPr>
        <dsp:cNvPr id="0" name=""/>
        <dsp:cNvSpPr/>
      </dsp:nvSpPr>
      <dsp:spPr>
        <a:xfrm>
          <a:off x="2783815" y="880308"/>
          <a:ext cx="1111130" cy="1111130"/>
        </a:xfrm>
        <a:prstGeom prst="ellipse">
          <a:avLst/>
        </a:prstGeom>
        <a:solidFill>
          <a:srgbClr val="D6A300"/>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2017</a:t>
          </a:r>
          <a:endParaRPr lang="en-US" sz="3000" kern="1200" dirty="0"/>
        </a:p>
      </dsp:txBody>
      <dsp:txXfrm>
        <a:off x="2946536" y="1043029"/>
        <a:ext cx="785688" cy="785688"/>
      </dsp:txXfrm>
    </dsp:sp>
    <dsp:sp modelId="{B6A84CD6-F7F9-452A-AAD2-8C28FACF093F}">
      <dsp:nvSpPr>
        <dsp:cNvPr id="0" name=""/>
        <dsp:cNvSpPr/>
      </dsp:nvSpPr>
      <dsp:spPr>
        <a:xfrm>
          <a:off x="6450546" y="1324760"/>
          <a:ext cx="1666696" cy="111168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n-US" sz="2900" kern="1200" dirty="0" smtClean="0"/>
            <a:t>50.215</a:t>
          </a:r>
        </a:p>
      </dsp:txBody>
      <dsp:txXfrm>
        <a:off x="6717218" y="1324760"/>
        <a:ext cx="1400024" cy="1111686"/>
      </dsp:txXfrm>
    </dsp:sp>
    <dsp:sp modelId="{3969FA54-7A8F-464B-A1E4-4D11B769737B}">
      <dsp:nvSpPr>
        <dsp:cNvPr id="0" name=""/>
        <dsp:cNvSpPr/>
      </dsp:nvSpPr>
      <dsp:spPr>
        <a:xfrm>
          <a:off x="5561642" y="880308"/>
          <a:ext cx="1111130" cy="1111130"/>
        </a:xfrm>
        <a:prstGeom prst="ellipse">
          <a:avLst/>
        </a:prstGeom>
        <a:solidFill>
          <a:srgbClr val="D6A300"/>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2018</a:t>
          </a:r>
          <a:endParaRPr lang="en-US" sz="3000" kern="1200" dirty="0"/>
        </a:p>
      </dsp:txBody>
      <dsp:txXfrm>
        <a:off x="5724363" y="1043029"/>
        <a:ext cx="785688" cy="785688"/>
      </dsp:txXfrm>
    </dsp:sp>
    <dsp:sp modelId="{74FACD50-C68E-4B3C-846D-5D6BF9680B0A}">
      <dsp:nvSpPr>
        <dsp:cNvPr id="0" name=""/>
        <dsp:cNvSpPr/>
      </dsp:nvSpPr>
      <dsp:spPr>
        <a:xfrm>
          <a:off x="9228373" y="1324760"/>
          <a:ext cx="1666696" cy="1111686"/>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206248" rIns="206248" bIns="206248" numCol="1" spcCol="1270" anchor="ctr" anchorCtr="0">
          <a:noAutofit/>
        </a:bodyPr>
        <a:lstStyle/>
        <a:p>
          <a:pPr lvl="0" algn="l" defTabSz="1289050">
            <a:lnSpc>
              <a:spcPct val="90000"/>
            </a:lnSpc>
            <a:spcBef>
              <a:spcPct val="0"/>
            </a:spcBef>
            <a:spcAft>
              <a:spcPct val="35000"/>
            </a:spcAft>
          </a:pPr>
          <a:r>
            <a:rPr lang="en-US" sz="2900" kern="1200" dirty="0" smtClean="0"/>
            <a:t>6.844</a:t>
          </a:r>
          <a:endParaRPr lang="en-US" sz="2900" kern="1200" dirty="0"/>
        </a:p>
      </dsp:txBody>
      <dsp:txXfrm>
        <a:off x="9495045" y="1324760"/>
        <a:ext cx="1400024" cy="1111686"/>
      </dsp:txXfrm>
    </dsp:sp>
    <dsp:sp modelId="{78F19A63-C680-49F3-AFF0-2C3068D96552}">
      <dsp:nvSpPr>
        <dsp:cNvPr id="0" name=""/>
        <dsp:cNvSpPr/>
      </dsp:nvSpPr>
      <dsp:spPr>
        <a:xfrm>
          <a:off x="8339469" y="880308"/>
          <a:ext cx="1111130" cy="1111130"/>
        </a:xfrm>
        <a:prstGeom prst="ellipse">
          <a:avLst/>
        </a:prstGeom>
        <a:solidFill>
          <a:srgbClr val="D6A300"/>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2019</a:t>
          </a:r>
        </a:p>
      </dsp:txBody>
      <dsp:txXfrm>
        <a:off x="8502190" y="1043029"/>
        <a:ext cx="785688" cy="78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FAD6-DA3A-4B00-8E6F-8A1B4A972B36}">
      <dsp:nvSpPr>
        <dsp:cNvPr id="0" name=""/>
        <dsp:cNvSpPr/>
      </dsp:nvSpPr>
      <dsp:spPr>
        <a:xfrm>
          <a:off x="0" y="2101355"/>
          <a:ext cx="10567851"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6E29D-8450-4CE3-A408-5CB4B379A731}">
      <dsp:nvSpPr>
        <dsp:cNvPr id="0" name=""/>
        <dsp:cNvSpPr/>
      </dsp:nvSpPr>
      <dsp:spPr>
        <a:xfrm>
          <a:off x="2747641" y="3076"/>
          <a:ext cx="7820209" cy="209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2044700">
            <a:lnSpc>
              <a:spcPct val="90000"/>
            </a:lnSpc>
            <a:spcBef>
              <a:spcPct val="0"/>
            </a:spcBef>
            <a:spcAft>
              <a:spcPct val="35000"/>
            </a:spcAft>
          </a:pPr>
          <a:endParaRPr lang="en-US" sz="4600" kern="1200" dirty="0">
            <a:solidFill>
              <a:schemeClr val="bg1"/>
            </a:solidFill>
          </a:endParaRPr>
        </a:p>
      </dsp:txBody>
      <dsp:txXfrm>
        <a:off x="2747641" y="3076"/>
        <a:ext cx="7820209" cy="2098278"/>
      </dsp:txXfrm>
    </dsp:sp>
    <dsp:sp modelId="{7C818801-B069-4C5A-A0B6-211A2F2C4DC9}">
      <dsp:nvSpPr>
        <dsp:cNvPr id="0" name=""/>
        <dsp:cNvSpPr/>
      </dsp:nvSpPr>
      <dsp:spPr>
        <a:xfrm>
          <a:off x="13051" y="0"/>
          <a:ext cx="2747641" cy="2099893"/>
        </a:xfrm>
        <a:prstGeom prst="round2SameRect">
          <a:avLst>
            <a:gd name="adj1" fmla="val 16670"/>
            <a:gd name="adj2" fmla="val 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2044700">
            <a:lnSpc>
              <a:spcPct val="90000"/>
            </a:lnSpc>
            <a:spcBef>
              <a:spcPct val="0"/>
            </a:spcBef>
            <a:spcAft>
              <a:spcPct val="35000"/>
            </a:spcAft>
          </a:pPr>
          <a:r>
            <a:rPr lang="en-US" sz="4600" kern="1200" dirty="0" smtClean="0">
              <a:latin typeface="Franklin Gothic Demi Cond" panose="020B0706030402020204" pitchFamily="34" charset="0"/>
              <a:cs typeface="FrankRuehl" panose="020E0503060101010101" pitchFamily="34" charset="-79"/>
            </a:rPr>
            <a:t>THE HOME PROJECT</a:t>
          </a:r>
          <a:endParaRPr lang="en-US" sz="4600" kern="1200" dirty="0">
            <a:latin typeface="Franklin Gothic Demi Cond" panose="020B0706030402020204" pitchFamily="34" charset="0"/>
            <a:cs typeface="FrankRuehl" panose="020E0503060101010101" pitchFamily="34" charset="-79"/>
          </a:endParaRPr>
        </a:p>
      </dsp:txBody>
      <dsp:txXfrm>
        <a:off x="115578" y="102527"/>
        <a:ext cx="2542587" cy="1997366"/>
      </dsp:txXfrm>
    </dsp:sp>
    <dsp:sp modelId="{780DE383-74B5-4D56-891D-F049DAB655CF}">
      <dsp:nvSpPr>
        <dsp:cNvPr id="0" name=""/>
        <dsp:cNvSpPr/>
      </dsp:nvSpPr>
      <dsp:spPr>
        <a:xfrm>
          <a:off x="0" y="2102162"/>
          <a:ext cx="10567851" cy="4197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They work in residential construction and accompany these damaged children from refugee camps, police stations and detention centers, security protected shelters where they receive care and attention.</a:t>
          </a:r>
          <a:br>
            <a:rPr lang="en-US" sz="2400" kern="1200" dirty="0" smtClean="0"/>
          </a:br>
          <a:r>
            <a:rPr lang="en-US" sz="2400" kern="1200" dirty="0" smtClean="0"/>
            <a:t>They also help meet the needs of the mental health and well-being of refugees, with a view to achieving treatment and social inclusion. Our teams are active in camps and refugee assemblies to provide support, protection and empowerment opportunities, and also raise awareness of education and employment skills.</a:t>
          </a:r>
          <a:endParaRPr lang="en-US" sz="2400" kern="1200" dirty="0"/>
        </a:p>
      </dsp:txBody>
      <dsp:txXfrm>
        <a:off x="0" y="2102162"/>
        <a:ext cx="10567851" cy="419718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C9E6F8-F743-49B4-875A-8DAE136C3A4E}" type="datetimeFigureOut">
              <a:rPr lang="el-GR" smtClean="0"/>
              <a:t>31/3/2019</a:t>
            </a:fld>
            <a:endParaRPr lang="el-G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l-G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E3D9E56-8D6F-4B79-9133-60B93591E769}" type="slidenum">
              <a:rPr lang="el-GR" smtClean="0"/>
              <a:t>‹#›</a:t>
            </a:fld>
            <a:endParaRPr lang="el-GR"/>
          </a:p>
        </p:txBody>
      </p:sp>
    </p:spTree>
    <p:extLst>
      <p:ext uri="{BB962C8B-B14F-4D97-AF65-F5344CB8AC3E}">
        <p14:creationId xmlns:p14="http://schemas.microsoft.com/office/powerpoint/2010/main" val="250873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9E6F8-F743-49B4-875A-8DAE136C3A4E}" type="datetimeFigureOut">
              <a:rPr lang="el-GR" smtClean="0"/>
              <a:t>31/3/2019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392533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C9E6F8-F743-49B4-875A-8DAE136C3A4E}" type="datetimeFigureOut">
              <a:rPr lang="el-GR" smtClean="0"/>
              <a:t>31/3/2019</a:t>
            </a:fld>
            <a:endParaRPr lang="el-GR"/>
          </a:p>
        </p:txBody>
      </p:sp>
      <p:sp>
        <p:nvSpPr>
          <p:cNvPr id="5" name="Footer Placeholder 4"/>
          <p:cNvSpPr>
            <a:spLocks noGrp="1"/>
          </p:cNvSpPr>
          <p:nvPr>
            <p:ph type="ftr" sz="quarter" idx="11"/>
          </p:nvPr>
        </p:nvSpPr>
        <p:spPr>
          <a:xfrm>
            <a:off x="774923" y="5951811"/>
            <a:ext cx="7896279" cy="365125"/>
          </a:xfrm>
        </p:spPr>
        <p:txBody>
          <a:bodyPr/>
          <a:lstStyle/>
          <a:p>
            <a:endParaRPr lang="el-G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E3D9E56-8D6F-4B79-9133-60B93591E769}" type="slidenum">
              <a:rPr lang="el-GR" smtClean="0"/>
              <a:t>‹#›</a:t>
            </a:fld>
            <a:endParaRPr lang="el-GR"/>
          </a:p>
        </p:txBody>
      </p:sp>
    </p:spTree>
    <p:extLst>
      <p:ext uri="{BB962C8B-B14F-4D97-AF65-F5344CB8AC3E}">
        <p14:creationId xmlns:p14="http://schemas.microsoft.com/office/powerpoint/2010/main" val="403641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9E6F8-F743-49B4-875A-8DAE136C3A4E}" type="datetimeFigureOut">
              <a:rPr lang="el-GR" smtClean="0"/>
              <a:t>31/3/2019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558300" y="5956137"/>
            <a:ext cx="1052508" cy="365125"/>
          </a:xfrm>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1475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C9E6F8-F743-49B4-875A-8DAE136C3A4E}" type="datetimeFigureOut">
              <a:rPr lang="el-GR" smtClean="0"/>
              <a:t>31/3/2019</a:t>
            </a:fld>
            <a:endParaRPr lang="el-G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E3D9E56-8D6F-4B79-9133-60B93591E769}" type="slidenum">
              <a:rPr lang="el-GR" smtClean="0"/>
              <a:t>‹#›</a:t>
            </a:fld>
            <a:endParaRPr lang="el-GR"/>
          </a:p>
        </p:txBody>
      </p:sp>
    </p:spTree>
    <p:extLst>
      <p:ext uri="{BB962C8B-B14F-4D97-AF65-F5344CB8AC3E}">
        <p14:creationId xmlns:p14="http://schemas.microsoft.com/office/powerpoint/2010/main" val="42064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C9E6F8-F743-49B4-875A-8DAE136C3A4E}" type="datetimeFigureOut">
              <a:rPr lang="el-GR" smtClean="0"/>
              <a:t>31/3/2019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312695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C9E6F8-F743-49B4-875A-8DAE136C3A4E}" type="datetimeFigureOut">
              <a:rPr lang="el-GR" smtClean="0"/>
              <a:t>31/3/2019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33469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C9E6F8-F743-49B4-875A-8DAE136C3A4E}" type="datetimeFigureOut">
              <a:rPr lang="el-GR" smtClean="0"/>
              <a:t>31/3/2019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220897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9E6F8-F743-49B4-875A-8DAE136C3A4E}" type="datetimeFigureOut">
              <a:rPr lang="el-GR" smtClean="0"/>
              <a:t>31/3/2019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96666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C9E6F8-F743-49B4-875A-8DAE136C3A4E}" type="datetimeFigureOut">
              <a:rPr lang="el-GR" smtClean="0"/>
              <a:t>31/3/2019</a:t>
            </a:fld>
            <a:endParaRPr lang="el-G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E3D9E56-8D6F-4B79-9133-60B93591E769}" type="slidenum">
              <a:rPr lang="el-GR" smtClean="0"/>
              <a:t>‹#›</a:t>
            </a:fld>
            <a:endParaRPr lang="el-GR"/>
          </a:p>
        </p:txBody>
      </p:sp>
    </p:spTree>
    <p:extLst>
      <p:ext uri="{BB962C8B-B14F-4D97-AF65-F5344CB8AC3E}">
        <p14:creationId xmlns:p14="http://schemas.microsoft.com/office/powerpoint/2010/main" val="404930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C9E6F8-F743-49B4-875A-8DAE136C3A4E}" type="datetimeFigureOut">
              <a:rPr lang="el-GR" smtClean="0"/>
              <a:t>31/3/2019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3D9E56-8D6F-4B79-9133-60B93591E769}" type="slidenum">
              <a:rPr lang="el-GR" smtClean="0"/>
              <a:t>‹#›</a:t>
            </a:fld>
            <a:endParaRPr lang="el-GR"/>
          </a:p>
        </p:txBody>
      </p:sp>
    </p:spTree>
    <p:extLst>
      <p:ext uri="{BB962C8B-B14F-4D97-AF65-F5344CB8AC3E}">
        <p14:creationId xmlns:p14="http://schemas.microsoft.com/office/powerpoint/2010/main" val="291395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C9E6F8-F743-49B4-875A-8DAE136C3A4E}" type="datetimeFigureOut">
              <a:rPr lang="el-GR" smtClean="0"/>
              <a:t>31/3/2019</a:t>
            </a:fld>
            <a:endParaRPr lang="el-G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l-G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E3D9E56-8D6F-4B79-9133-60B93591E769}" type="slidenum">
              <a:rPr lang="el-GR" smtClean="0"/>
              <a:t>‹#›</a:t>
            </a:fld>
            <a:endParaRPr lang="el-G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71000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913" y="229232"/>
            <a:ext cx="9966960" cy="2926080"/>
          </a:xfrm>
        </p:spPr>
        <p:txBody>
          <a:bodyPr>
            <a:normAutofit/>
          </a:bodyPr>
          <a:lstStyle/>
          <a:p>
            <a:r>
              <a:rPr lang="en-US" dirty="0"/>
              <a:t>the social situation about the refugees in </a:t>
            </a:r>
            <a:r>
              <a:rPr lang="en-US" dirty="0" smtClean="0"/>
              <a:t>Greece since 2016 until 2019.</a:t>
            </a:r>
            <a:endParaRPr lang="el-GR" dirty="0"/>
          </a:p>
        </p:txBody>
      </p:sp>
    </p:spTree>
    <p:extLst>
      <p:ext uri="{BB962C8B-B14F-4D97-AF65-F5344CB8AC3E}">
        <p14:creationId xmlns:p14="http://schemas.microsoft.com/office/powerpoint/2010/main" val="289467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refugees have arrived in Greece in 2016-2019?</a:t>
            </a:r>
            <a:endParaRPr lang="el-GR" dirty="0"/>
          </a:p>
        </p:txBody>
      </p:sp>
      <p:graphicFrame>
        <p:nvGraphicFramePr>
          <p:cNvPr id="3" name="Diagram 2"/>
          <p:cNvGraphicFramePr/>
          <p:nvPr>
            <p:extLst>
              <p:ext uri="{D42A27DB-BD31-4B8C-83A1-F6EECF244321}">
                <p14:modId xmlns:p14="http://schemas.microsoft.com/office/powerpoint/2010/main" val="141398652"/>
              </p:ext>
            </p:extLst>
          </p:nvPr>
        </p:nvGraphicFramePr>
        <p:xfrm>
          <a:off x="581192" y="2107841"/>
          <a:ext cx="10901058" cy="331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99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12968" y="1933304"/>
            <a:ext cx="4846320" cy="4611188"/>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More than 20,000 refugees are hosted today in hot spots and hosting structures across Greece</a:t>
            </a:r>
            <a:r>
              <a:rPr lang="en-US" dirty="0">
                <a:solidFill>
                  <a:schemeClr val="bg1"/>
                </a:solidFill>
              </a:rPr>
              <a:t>.</a:t>
            </a:r>
            <a:endParaRPr lang="el-GR" dirty="0">
              <a:solidFill>
                <a:schemeClr val="bg1"/>
              </a:solidFill>
            </a:endParaRPr>
          </a:p>
        </p:txBody>
      </p:sp>
      <p:sp>
        <p:nvSpPr>
          <p:cNvPr id="2" name="Title 1"/>
          <p:cNvSpPr>
            <a:spLocks noGrp="1"/>
          </p:cNvSpPr>
          <p:nvPr>
            <p:ph type="title"/>
          </p:nvPr>
        </p:nvSpPr>
        <p:spPr>
          <a:xfrm>
            <a:off x="431074" y="506343"/>
            <a:ext cx="11325497" cy="1325563"/>
          </a:xfrm>
        </p:spPr>
        <p:txBody>
          <a:bodyPr/>
          <a:lstStyle/>
          <a:p>
            <a:r>
              <a:rPr lang="en-US" dirty="0" smtClean="0"/>
              <a:t>Where and how many refugees live in Greece?</a:t>
            </a:r>
            <a:endParaRPr lang="el-GR" dirty="0"/>
          </a:p>
        </p:txBody>
      </p:sp>
      <p:cxnSp>
        <p:nvCxnSpPr>
          <p:cNvPr id="9" name="Straight Arrow Connector 8"/>
          <p:cNvCxnSpPr>
            <a:stCxn id="5" idx="1"/>
          </p:cNvCxnSpPr>
          <p:nvPr/>
        </p:nvCxnSpPr>
        <p:spPr>
          <a:xfrm flipH="1">
            <a:off x="2377440" y="2608597"/>
            <a:ext cx="1945255" cy="7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2377440" y="4238898"/>
            <a:ext cx="12355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flipH="1">
            <a:off x="2377440" y="5869199"/>
            <a:ext cx="19452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7"/>
          </p:cNvCxnSpPr>
          <p:nvPr/>
        </p:nvCxnSpPr>
        <p:spPr>
          <a:xfrm>
            <a:off x="7749561" y="2608597"/>
            <a:ext cx="2086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6"/>
          </p:cNvCxnSpPr>
          <p:nvPr/>
        </p:nvCxnSpPr>
        <p:spPr>
          <a:xfrm>
            <a:off x="8459288" y="4238898"/>
            <a:ext cx="1324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5"/>
          </p:cNvCxnSpPr>
          <p:nvPr/>
        </p:nvCxnSpPr>
        <p:spPr>
          <a:xfrm>
            <a:off x="7749561" y="5869199"/>
            <a:ext cx="2034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1074" y="2208030"/>
            <a:ext cx="1802675" cy="1015663"/>
          </a:xfrm>
          <a:prstGeom prst="rect">
            <a:avLst/>
          </a:prstGeom>
          <a:solidFill>
            <a:srgbClr val="4D1434"/>
          </a:solidFill>
        </p:spPr>
        <p:txBody>
          <a:bodyPr wrap="square" rtlCol="0">
            <a:spAutoFit/>
          </a:bodyPr>
          <a:lstStyle/>
          <a:p>
            <a:pPr algn="ctr"/>
            <a:r>
              <a:rPr lang="en-US" sz="2000" dirty="0" smtClean="0">
                <a:solidFill>
                  <a:schemeClr val="bg1"/>
                </a:solidFill>
              </a:rPr>
              <a:t>Lesvos</a:t>
            </a:r>
            <a:r>
              <a:rPr lang="en-US" sz="2000" dirty="0">
                <a:solidFill>
                  <a:schemeClr val="bg1"/>
                </a:solidFill>
              </a:rPr>
              <a:t>, Samos, Chios and Leros</a:t>
            </a:r>
            <a:endParaRPr lang="el-GR" sz="2000" dirty="0">
              <a:solidFill>
                <a:schemeClr val="bg1"/>
              </a:solidFill>
            </a:endParaRPr>
          </a:p>
        </p:txBody>
      </p:sp>
      <p:sp>
        <p:nvSpPr>
          <p:cNvPr id="27" name="TextBox 26"/>
          <p:cNvSpPr txBox="1"/>
          <p:nvPr/>
        </p:nvSpPr>
        <p:spPr>
          <a:xfrm>
            <a:off x="431074" y="3892732"/>
            <a:ext cx="1802675" cy="707886"/>
          </a:xfrm>
          <a:prstGeom prst="rect">
            <a:avLst/>
          </a:prstGeom>
          <a:solidFill>
            <a:srgbClr val="4D1434"/>
          </a:solidFill>
        </p:spPr>
        <p:txBody>
          <a:bodyPr wrap="square" rtlCol="0">
            <a:spAutoFit/>
          </a:bodyPr>
          <a:lstStyle/>
          <a:p>
            <a:pPr algn="ctr"/>
            <a:r>
              <a:rPr lang="en-US" sz="2000" dirty="0" smtClean="0">
                <a:solidFill>
                  <a:schemeClr val="bg1"/>
                </a:solidFill>
              </a:rPr>
              <a:t>Shisto / </a:t>
            </a:r>
          </a:p>
          <a:p>
            <a:pPr algn="ctr"/>
            <a:r>
              <a:rPr lang="en-US" sz="2000" dirty="0" smtClean="0">
                <a:solidFill>
                  <a:schemeClr val="bg1"/>
                </a:solidFill>
              </a:rPr>
              <a:t>Pireaus </a:t>
            </a:r>
            <a:endParaRPr lang="el-GR" sz="2000" b="1" dirty="0">
              <a:solidFill>
                <a:schemeClr val="bg1"/>
              </a:solidFill>
            </a:endParaRPr>
          </a:p>
        </p:txBody>
      </p:sp>
      <p:sp>
        <p:nvSpPr>
          <p:cNvPr id="28" name="TextBox 27"/>
          <p:cNvSpPr txBox="1"/>
          <p:nvPr/>
        </p:nvSpPr>
        <p:spPr>
          <a:xfrm>
            <a:off x="431074" y="5669144"/>
            <a:ext cx="1802675" cy="400110"/>
          </a:xfrm>
          <a:prstGeom prst="rect">
            <a:avLst/>
          </a:prstGeom>
          <a:solidFill>
            <a:srgbClr val="4D1434"/>
          </a:solidFill>
        </p:spPr>
        <p:txBody>
          <a:bodyPr wrap="square" rtlCol="0">
            <a:spAutoFit/>
          </a:bodyPr>
          <a:lstStyle/>
          <a:p>
            <a:pPr algn="ctr"/>
            <a:r>
              <a:rPr lang="en-US" sz="2000" dirty="0">
                <a:solidFill>
                  <a:schemeClr val="bg1"/>
                </a:solidFill>
              </a:rPr>
              <a:t>Diavata</a:t>
            </a:r>
            <a:r>
              <a:rPr lang="en-US" dirty="0"/>
              <a:t> </a:t>
            </a:r>
            <a:endParaRPr lang="el-GR" dirty="0"/>
          </a:p>
        </p:txBody>
      </p:sp>
      <p:sp>
        <p:nvSpPr>
          <p:cNvPr id="29" name="TextBox 28"/>
          <p:cNvSpPr txBox="1"/>
          <p:nvPr/>
        </p:nvSpPr>
        <p:spPr>
          <a:xfrm>
            <a:off x="10004515" y="2208030"/>
            <a:ext cx="1752056" cy="707886"/>
          </a:xfrm>
          <a:prstGeom prst="rect">
            <a:avLst/>
          </a:prstGeom>
          <a:solidFill>
            <a:srgbClr val="4D1434"/>
          </a:solidFill>
        </p:spPr>
        <p:txBody>
          <a:bodyPr wrap="square" rtlCol="0">
            <a:spAutoFit/>
          </a:bodyPr>
          <a:lstStyle/>
          <a:p>
            <a:pPr algn="ctr"/>
            <a:r>
              <a:rPr lang="en-US" sz="2000" dirty="0">
                <a:solidFill>
                  <a:schemeClr val="bg1"/>
                </a:solidFill>
              </a:rPr>
              <a:t>Nea Kavala Kilkis </a:t>
            </a:r>
            <a:endParaRPr lang="el-GR" sz="2000" dirty="0">
              <a:solidFill>
                <a:schemeClr val="bg1"/>
              </a:solidFill>
            </a:endParaRPr>
          </a:p>
        </p:txBody>
      </p:sp>
      <p:sp>
        <p:nvSpPr>
          <p:cNvPr id="30" name="Rectangle 29"/>
          <p:cNvSpPr/>
          <p:nvPr/>
        </p:nvSpPr>
        <p:spPr>
          <a:xfrm>
            <a:off x="10004515" y="3892732"/>
            <a:ext cx="1752056" cy="692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Hersonos Kilkis </a:t>
            </a:r>
            <a:endParaRPr lang="el-GR" sz="2000" dirty="0"/>
          </a:p>
        </p:txBody>
      </p:sp>
      <p:sp>
        <p:nvSpPr>
          <p:cNvPr id="38" name="TextBox 37"/>
          <p:cNvSpPr txBox="1"/>
          <p:nvPr/>
        </p:nvSpPr>
        <p:spPr>
          <a:xfrm>
            <a:off x="10004515" y="5515256"/>
            <a:ext cx="1752056" cy="707886"/>
          </a:xfrm>
          <a:prstGeom prst="rect">
            <a:avLst/>
          </a:prstGeom>
          <a:solidFill>
            <a:srgbClr val="4D1434"/>
          </a:solidFill>
        </p:spPr>
        <p:txBody>
          <a:bodyPr wrap="square" rtlCol="0">
            <a:spAutoFit/>
          </a:bodyPr>
          <a:lstStyle/>
          <a:p>
            <a:pPr algn="ctr"/>
            <a:r>
              <a:rPr lang="en-US" sz="2000" dirty="0">
                <a:solidFill>
                  <a:schemeClr val="bg1"/>
                </a:solidFill>
              </a:rPr>
              <a:t>Elaionas </a:t>
            </a:r>
            <a:r>
              <a:rPr lang="en-US" sz="2000" dirty="0" smtClean="0">
                <a:solidFill>
                  <a:schemeClr val="bg1"/>
                </a:solidFill>
              </a:rPr>
              <a:t>/ Elliniko</a:t>
            </a:r>
            <a:endParaRPr lang="el-GR" sz="2000" dirty="0">
              <a:solidFill>
                <a:schemeClr val="bg1"/>
              </a:solidFill>
            </a:endParaRPr>
          </a:p>
        </p:txBody>
      </p:sp>
    </p:spTree>
    <p:extLst>
      <p:ext uri="{BB962C8B-B14F-4D97-AF65-F5344CB8AC3E}">
        <p14:creationId xmlns:p14="http://schemas.microsoft.com/office/powerpoint/2010/main" val="4798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81025" y="2228003"/>
            <a:ext cx="5422900" cy="3633047"/>
          </a:xfrm>
          <a:prstGeom prst="rect">
            <a:avLst/>
          </a:prstGeom>
        </p:spPr>
      </p:pic>
      <p:sp>
        <p:nvSpPr>
          <p:cNvPr id="4" name="Content Placeholder 3"/>
          <p:cNvSpPr>
            <a:spLocks noGrp="1"/>
          </p:cNvSpPr>
          <p:nvPr>
            <p:ph sz="half" idx="2"/>
          </p:nvPr>
        </p:nvSpPr>
        <p:spPr/>
        <p:txBody>
          <a:bodyPr/>
          <a:lstStyle/>
          <a:p>
            <a:pPr marL="0" indent="0">
              <a:buNone/>
            </a:pPr>
            <a:r>
              <a:rPr lang="en-US" sz="2800" dirty="0" smtClean="0"/>
              <a:t>Refugee groups have </a:t>
            </a:r>
            <a:r>
              <a:rPr lang="en-US" sz="2800" dirty="0"/>
              <a:t>recently </a:t>
            </a:r>
            <a:r>
              <a:rPr lang="en-US" sz="2800" dirty="0" smtClean="0"/>
              <a:t>found a </a:t>
            </a:r>
            <a:r>
              <a:rPr lang="en-US" sz="2800" dirty="0"/>
              <a:t>refuge in old wagons that have been decommissioned for a long time in West Thessaloniki and only </a:t>
            </a:r>
            <a:r>
              <a:rPr lang="en-US" sz="2800" dirty="0" smtClean="0"/>
              <a:t>hundreds </a:t>
            </a:r>
            <a:r>
              <a:rPr lang="en-US" sz="2800" dirty="0"/>
              <a:t>meters away from the city's train </a:t>
            </a:r>
            <a:r>
              <a:rPr lang="en-US" sz="2800" dirty="0" smtClean="0"/>
              <a:t>station.</a:t>
            </a:r>
            <a:endParaRPr lang="el-GR" dirty="0"/>
          </a:p>
        </p:txBody>
      </p:sp>
    </p:spTree>
    <p:extLst>
      <p:ext uri="{BB962C8B-B14F-4D97-AF65-F5344CB8AC3E}">
        <p14:creationId xmlns:p14="http://schemas.microsoft.com/office/powerpoint/2010/main" val="157100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28" y="2194561"/>
            <a:ext cx="5747657" cy="4663440"/>
          </a:xfrm>
          <a:prstGeom prst="rect">
            <a:avLst/>
          </a:prstGeom>
          <a:ln>
            <a:solidFill>
              <a:srgbClr val="4D1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526971" y="2730138"/>
            <a:ext cx="4441372" cy="3722913"/>
          </a:xfrm>
          <a:prstGeom prst="rect">
            <a:avLst/>
          </a:prstGeom>
          <a:solidFill>
            <a:schemeClr val="tx2">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 name="Rectangle 10"/>
          <p:cNvSpPr/>
          <p:nvPr/>
        </p:nvSpPr>
        <p:spPr>
          <a:xfrm>
            <a:off x="1802675" y="0"/>
            <a:ext cx="8216537" cy="99529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411480" y="168873"/>
            <a:ext cx="10998926" cy="646331"/>
          </a:xfrm>
          <a:prstGeom prst="rect">
            <a:avLst/>
          </a:prstGeom>
          <a:noFill/>
        </p:spPr>
        <p:txBody>
          <a:bodyPr wrap="square" rtlCol="0">
            <a:spAutoFit/>
          </a:bodyPr>
          <a:lstStyle/>
          <a:p>
            <a:pPr algn="ctr"/>
            <a:r>
              <a:rPr lang="en-US" sz="3600" dirty="0" smtClean="0">
                <a:solidFill>
                  <a:schemeClr val="bg1"/>
                </a:solidFill>
              </a:rPr>
              <a:t>WAYS TO HELP REFUGEES / MIGRANTS</a:t>
            </a:r>
            <a:endParaRPr lang="el-GR" sz="3600" dirty="0">
              <a:solidFill>
                <a:schemeClr val="bg1"/>
              </a:solidFill>
            </a:endParaRPr>
          </a:p>
        </p:txBody>
      </p:sp>
      <p:sp>
        <p:nvSpPr>
          <p:cNvPr id="12" name="Down Arrow 11"/>
          <p:cNvSpPr/>
          <p:nvPr/>
        </p:nvSpPr>
        <p:spPr>
          <a:xfrm>
            <a:off x="5061857" y="883031"/>
            <a:ext cx="1698172" cy="1199271"/>
          </a:xfrm>
          <a:prstGeom prst="downArrow">
            <a:avLst/>
          </a:prstGeom>
          <a:ln w="3175">
            <a:solidFill>
              <a:srgbClr val="4D1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5185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3" y="2951205"/>
            <a:ext cx="11029615" cy="3678303"/>
          </a:xfrm>
        </p:spPr>
        <p:txBody>
          <a:bodyPr>
            <a:normAutofit lnSpcReduction="10000"/>
          </a:bodyPr>
          <a:lstStyle/>
          <a:p>
            <a:r>
              <a:rPr lang="en-US" sz="2400" dirty="0" smtClean="0"/>
              <a:t>Reception schools</a:t>
            </a:r>
          </a:p>
          <a:p>
            <a:r>
              <a:rPr lang="en-US" sz="2400" dirty="0" smtClean="0"/>
              <a:t>HELIOS pilot project</a:t>
            </a:r>
          </a:p>
          <a:p>
            <a:r>
              <a:rPr lang="en-US" sz="2400" dirty="0"/>
              <a:t>Assisted Voluntary Return and Reintegration Programs (AVRR</a:t>
            </a:r>
            <a:r>
              <a:rPr lang="en-US" sz="2400" dirty="0" smtClean="0"/>
              <a:t>)</a:t>
            </a:r>
          </a:p>
          <a:p>
            <a:r>
              <a:rPr lang="en-US" sz="2400" dirty="0"/>
              <a:t>Preventing sexual and gender-based violence against </a:t>
            </a:r>
            <a:r>
              <a:rPr lang="en-US" sz="2400" dirty="0" smtClean="0"/>
              <a:t>refugees / migrants </a:t>
            </a:r>
            <a:r>
              <a:rPr lang="en-US" sz="2400" dirty="0"/>
              <a:t>and strengthening support to </a:t>
            </a:r>
            <a:r>
              <a:rPr lang="en-US" sz="2400" dirty="0" smtClean="0"/>
              <a:t>victims</a:t>
            </a:r>
          </a:p>
          <a:p>
            <a:r>
              <a:rPr lang="en-US" sz="2400" dirty="0"/>
              <a:t>Psychological and Social support for Syrian citizens affected by the humanitarian crisis in </a:t>
            </a:r>
            <a:r>
              <a:rPr lang="en-US" sz="2400" dirty="0" smtClean="0"/>
              <a:t>Greece</a:t>
            </a:r>
          </a:p>
          <a:p>
            <a:r>
              <a:rPr lang="en-US" sz="2400" dirty="0"/>
              <a:t>Protecting children in the context of the Refugee and Migrant Crisis in Europe</a:t>
            </a:r>
          </a:p>
          <a:p>
            <a:endParaRPr lang="en-US" dirty="0"/>
          </a:p>
          <a:p>
            <a:endParaRPr lang="en-US" dirty="0"/>
          </a:p>
          <a:p>
            <a:endParaRPr lang="en-US" dirty="0"/>
          </a:p>
          <a:p>
            <a:endParaRPr lang="el-GR" dirty="0"/>
          </a:p>
        </p:txBody>
      </p:sp>
      <p:pic>
        <p:nvPicPr>
          <p:cNvPr id="4" name="Picture 3"/>
          <p:cNvPicPr>
            <a:picLocks noChangeAspect="1"/>
          </p:cNvPicPr>
          <p:nvPr/>
        </p:nvPicPr>
        <p:blipFill>
          <a:blip r:embed="rId2"/>
          <a:stretch>
            <a:fillRect/>
          </a:stretch>
        </p:blipFill>
        <p:spPr>
          <a:xfrm>
            <a:off x="6570722" y="788168"/>
            <a:ext cx="5040086" cy="2163037"/>
          </a:xfrm>
          <a:prstGeom prst="rect">
            <a:avLst/>
          </a:prstGeom>
          <a:ln w="57150">
            <a:solidFill>
              <a:srgbClr val="4D1434"/>
            </a:solidFill>
          </a:ln>
        </p:spPr>
      </p:pic>
    </p:spTree>
    <p:extLst>
      <p:ext uri="{BB962C8B-B14F-4D97-AF65-F5344CB8AC3E}">
        <p14:creationId xmlns:p14="http://schemas.microsoft.com/office/powerpoint/2010/main" val="214421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38262992"/>
              </p:ext>
            </p:extLst>
          </p:nvPr>
        </p:nvGraphicFramePr>
        <p:xfrm>
          <a:off x="444139" y="1397726"/>
          <a:ext cx="10567851" cy="630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5656216" y="666206"/>
            <a:ext cx="5816237" cy="2730137"/>
          </a:xfrm>
          <a:prstGeom prst="rect">
            <a:avLst/>
          </a:prstGeom>
          <a:ln w="38100">
            <a:solidFill>
              <a:srgbClr val="4D1434"/>
            </a:solidFill>
          </a:ln>
        </p:spPr>
      </p:pic>
    </p:spTree>
    <p:extLst>
      <p:ext uri="{BB962C8B-B14F-4D97-AF65-F5344CB8AC3E}">
        <p14:creationId xmlns:p14="http://schemas.microsoft.com/office/powerpoint/2010/main" val="195196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inad</a:t>
            </a:r>
            <a:r>
              <a:rPr lang="en-US" dirty="0"/>
              <a:t>.</a:t>
            </a:r>
            <a:endParaRPr lang="el-GR" dirty="0"/>
          </a:p>
        </p:txBody>
      </p:sp>
      <p:sp>
        <p:nvSpPr>
          <p:cNvPr id="3" name="Content Placeholder 2"/>
          <p:cNvSpPr>
            <a:spLocks noGrp="1"/>
          </p:cNvSpPr>
          <p:nvPr>
            <p:ph idx="1"/>
          </p:nvPr>
        </p:nvSpPr>
        <p:spPr>
          <a:xfrm>
            <a:off x="581193" y="1955958"/>
            <a:ext cx="11029615" cy="4379528"/>
          </a:xfrm>
        </p:spPr>
        <p:txBody>
          <a:bodyPr>
            <a:normAutofit/>
          </a:bodyPr>
          <a:lstStyle/>
          <a:p>
            <a:pPr marL="0" indent="0">
              <a:buNone/>
            </a:pPr>
            <a:r>
              <a:rPr lang="en-US" dirty="0" smtClean="0"/>
              <a:t>‘My </a:t>
            </a:r>
            <a:r>
              <a:rPr lang="en-US" dirty="0"/>
              <a:t>name is Inad, I am 16 years old, from Egypt. I love my </a:t>
            </a:r>
            <a:r>
              <a:rPr lang="en-US" dirty="0" smtClean="0"/>
              <a:t>homeland</a:t>
            </a:r>
          </a:p>
          <a:p>
            <a:pPr marL="0" indent="0">
              <a:buNone/>
            </a:pPr>
            <a:r>
              <a:rPr lang="en-US" dirty="0" smtClean="0"/>
              <a:t> </a:t>
            </a:r>
            <a:r>
              <a:rPr lang="en-US" dirty="0"/>
              <a:t>and the pyramids. In my </a:t>
            </a:r>
            <a:r>
              <a:rPr lang="en-US" dirty="0" smtClean="0"/>
              <a:t>country, </a:t>
            </a:r>
            <a:r>
              <a:rPr lang="en-US" dirty="0"/>
              <a:t>we did what we wanted with </a:t>
            </a:r>
            <a:r>
              <a:rPr lang="en-US" dirty="0" smtClean="0"/>
              <a:t>my</a:t>
            </a:r>
          </a:p>
          <a:p>
            <a:pPr marL="0" indent="0">
              <a:buNone/>
            </a:pPr>
            <a:r>
              <a:rPr lang="en-US" dirty="0" smtClean="0"/>
              <a:t> </a:t>
            </a:r>
            <a:r>
              <a:rPr lang="en-US" dirty="0"/>
              <a:t>friends. We </a:t>
            </a:r>
            <a:r>
              <a:rPr lang="en-US" dirty="0" smtClean="0"/>
              <a:t>would go on walks </a:t>
            </a:r>
            <a:r>
              <a:rPr lang="en-US" dirty="0"/>
              <a:t>in the </a:t>
            </a:r>
            <a:r>
              <a:rPr lang="en-US" dirty="0" smtClean="0"/>
              <a:t>evening, </a:t>
            </a:r>
            <a:r>
              <a:rPr lang="en-US" dirty="0"/>
              <a:t>we </a:t>
            </a:r>
            <a:r>
              <a:rPr lang="en-US" dirty="0" smtClean="0"/>
              <a:t>liked going to the</a:t>
            </a:r>
          </a:p>
          <a:p>
            <a:pPr marL="0" indent="0">
              <a:buNone/>
            </a:pPr>
            <a:r>
              <a:rPr lang="en-US" dirty="0" smtClean="0"/>
              <a:t> sea and tease the </a:t>
            </a:r>
            <a:r>
              <a:rPr lang="en-US" dirty="0"/>
              <a:t>girls.</a:t>
            </a:r>
            <a:br>
              <a:rPr lang="en-US" dirty="0"/>
            </a:br>
            <a:r>
              <a:rPr lang="en-US" dirty="0"/>
              <a:t/>
            </a:r>
            <a:br>
              <a:rPr lang="en-US" dirty="0"/>
            </a:br>
            <a:r>
              <a:rPr lang="en-US" dirty="0"/>
              <a:t>I love Greece. But </a:t>
            </a:r>
            <a:r>
              <a:rPr lang="en-US" dirty="0" smtClean="0"/>
              <a:t>sometimes I </a:t>
            </a:r>
            <a:r>
              <a:rPr lang="en-US" dirty="0"/>
              <a:t>do not love anything in my life ... I </a:t>
            </a:r>
            <a:r>
              <a:rPr lang="en-US" dirty="0" smtClean="0"/>
              <a:t>see </a:t>
            </a:r>
            <a:r>
              <a:rPr lang="en-US" dirty="0"/>
              <a:t>dreams often. </a:t>
            </a:r>
            <a:r>
              <a:rPr lang="en-US" dirty="0" smtClean="0"/>
              <a:t> A </a:t>
            </a:r>
            <a:r>
              <a:rPr lang="en-US" dirty="0"/>
              <a:t>dream I see is that I have been </a:t>
            </a:r>
            <a:r>
              <a:rPr lang="en-US" dirty="0" smtClean="0"/>
              <a:t>walking for too long in the desert and </a:t>
            </a:r>
            <a:r>
              <a:rPr lang="en-US" dirty="0"/>
              <a:t>the sun has exhausted me. My </a:t>
            </a:r>
            <a:r>
              <a:rPr lang="en-US" dirty="0" smtClean="0"/>
              <a:t>journey </a:t>
            </a:r>
            <a:r>
              <a:rPr lang="en-US" dirty="0"/>
              <a:t>is very difficult. </a:t>
            </a:r>
            <a:r>
              <a:rPr lang="en-US" dirty="0" smtClean="0"/>
              <a:t> At </a:t>
            </a:r>
            <a:r>
              <a:rPr lang="en-US" dirty="0"/>
              <a:t>some point I meet a dog dying of thirst. I </a:t>
            </a:r>
            <a:r>
              <a:rPr lang="en-US" dirty="0" smtClean="0"/>
              <a:t>take off </a:t>
            </a:r>
            <a:r>
              <a:rPr lang="en-US" dirty="0"/>
              <a:t>my shoe, I fill it with water and I give it </a:t>
            </a:r>
            <a:r>
              <a:rPr lang="en-US" dirty="0" smtClean="0"/>
              <a:t>to him.  Some time after I </a:t>
            </a:r>
            <a:r>
              <a:rPr lang="en-US" dirty="0"/>
              <a:t>find people hanging out with me. I keep going along with someone and find a cart that </a:t>
            </a:r>
            <a:r>
              <a:rPr lang="en-US" dirty="0" smtClean="0"/>
              <a:t>was dragged by donkeys</a:t>
            </a:r>
            <a:r>
              <a:rPr lang="en-US" dirty="0"/>
              <a:t>. We climb </a:t>
            </a:r>
            <a:r>
              <a:rPr lang="en-US" dirty="0" smtClean="0"/>
              <a:t>up the cart </a:t>
            </a:r>
            <a:r>
              <a:rPr lang="en-US" dirty="0"/>
              <a:t>and </a:t>
            </a:r>
            <a:r>
              <a:rPr lang="en-US" dirty="0" smtClean="0"/>
              <a:t>we carried on with our journey. </a:t>
            </a:r>
            <a:r>
              <a:rPr lang="en-US" dirty="0"/>
              <a:t>Then we meet two people </a:t>
            </a:r>
            <a:r>
              <a:rPr lang="en-US" dirty="0" smtClean="0"/>
              <a:t>who they were fighting.  We separated </a:t>
            </a:r>
            <a:r>
              <a:rPr lang="en-US" dirty="0"/>
              <a:t>them, </a:t>
            </a:r>
            <a:r>
              <a:rPr lang="en-US" dirty="0" smtClean="0"/>
              <a:t>took </a:t>
            </a:r>
            <a:r>
              <a:rPr lang="en-US" dirty="0"/>
              <a:t>them with us and </a:t>
            </a:r>
            <a:r>
              <a:rPr lang="en-US" dirty="0" smtClean="0"/>
              <a:t>got them here</a:t>
            </a:r>
            <a:r>
              <a:rPr lang="en-US" dirty="0"/>
              <a:t>. I dream of going to Italy to find my brother. I also dream to rejoin my family again in </a:t>
            </a:r>
            <a:r>
              <a:rPr lang="en-US" dirty="0" smtClean="0"/>
              <a:t>Egypt’.</a:t>
            </a:r>
            <a:endParaRPr lang="el-GR" dirty="0"/>
          </a:p>
        </p:txBody>
      </p:sp>
      <p:pic>
        <p:nvPicPr>
          <p:cNvPr id="4" name="Picture 3"/>
          <p:cNvPicPr>
            <a:picLocks noChangeAspect="1"/>
          </p:cNvPicPr>
          <p:nvPr/>
        </p:nvPicPr>
        <p:blipFill>
          <a:blip r:embed="rId2"/>
          <a:stretch>
            <a:fillRect/>
          </a:stretch>
        </p:blipFill>
        <p:spPr>
          <a:xfrm>
            <a:off x="7027817" y="450260"/>
            <a:ext cx="4741818" cy="3324906"/>
          </a:xfrm>
          <a:prstGeom prst="rect">
            <a:avLst/>
          </a:prstGeom>
          <a:ln>
            <a:solidFill>
              <a:srgbClr val="4D1434"/>
            </a:solidFill>
          </a:ln>
          <a:effectLst>
            <a:softEdge rad="317500"/>
          </a:effectLst>
        </p:spPr>
      </p:pic>
    </p:spTree>
    <p:extLst>
      <p:ext uri="{BB962C8B-B14F-4D97-AF65-F5344CB8AC3E}">
        <p14:creationId xmlns:p14="http://schemas.microsoft.com/office/powerpoint/2010/main" val="203584504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507</TotalTime>
  <Words>265</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Corbel</vt:lpstr>
      <vt:lpstr>Franklin Gothic Demi Cond</vt:lpstr>
      <vt:lpstr>FrankRuehl</vt:lpstr>
      <vt:lpstr>Gill Sans MT</vt:lpstr>
      <vt:lpstr>Wingdings 2</vt:lpstr>
      <vt:lpstr>Dividend</vt:lpstr>
      <vt:lpstr>the social situation about the refugees in Greece since 2016 until 2019.</vt:lpstr>
      <vt:lpstr>How many refugees have arrived in Greece in 2016-2019?</vt:lpstr>
      <vt:lpstr>Where and how many refugees live in Greece?</vt:lpstr>
      <vt:lpstr>PowerPoint Presentation</vt:lpstr>
      <vt:lpstr>PowerPoint Presentation</vt:lpstr>
      <vt:lpstr>PowerPoint Presentation</vt:lpstr>
      <vt:lpstr>PowerPoint Presentation</vt:lpstr>
      <vt:lpstr>The story of inad.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situation about the refugees in Greece since 2016 until 2019</dc:title>
  <dc:creator>user</dc:creator>
  <cp:lastModifiedBy>user</cp:lastModifiedBy>
  <cp:revision>25</cp:revision>
  <dcterms:created xsi:type="dcterms:W3CDTF">2019-03-28T16:28:48Z</dcterms:created>
  <dcterms:modified xsi:type="dcterms:W3CDTF">2019-03-31T19:38:11Z</dcterms:modified>
</cp:coreProperties>
</file>