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ableStyles" Target="tableStyle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heme" Target="theme/theme1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0" /><Relationship Type="http://schemas.openxmlformats.org/officeDocument/2006/relationships/slide" Target="slides/slide3.xml" Id="rId4" /><Relationship Type="http://schemas.openxmlformats.org/officeDocument/2006/relationships/presProps" Target="presProps.xml" Id="rId9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1B0DE-C3DC-48D5-BD58-6A2599301394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BD1CCD-F952-4DE2-A4D1-F75BBF237E7E}">
      <dgm:prSet/>
      <dgm:spPr/>
      <dgm:t>
        <a:bodyPr/>
        <a:lstStyle/>
        <a:p>
          <a:pPr>
            <a:defRPr b="1"/>
          </a:pPr>
          <a:r>
            <a:rPr lang="en-US" dirty="0"/>
            <a:t>2016</a:t>
          </a:r>
        </a:p>
      </dgm:t>
    </dgm:pt>
    <dgm:pt modelId="{F4E7F1A8-296E-4106-87DB-07D4EC43B459}" type="parTrans" cxnId="{831A355D-2E04-40D1-9E49-AA7992B919F5}">
      <dgm:prSet/>
      <dgm:spPr/>
      <dgm:t>
        <a:bodyPr/>
        <a:lstStyle/>
        <a:p>
          <a:endParaRPr lang="en-US"/>
        </a:p>
      </dgm:t>
    </dgm:pt>
    <dgm:pt modelId="{5E56BDAD-72C3-4BCF-9A36-BAB38106109A}" type="sibTrans" cxnId="{831A355D-2E04-40D1-9E49-AA7992B919F5}">
      <dgm:prSet/>
      <dgm:spPr/>
      <dgm:t>
        <a:bodyPr/>
        <a:lstStyle/>
        <a:p>
          <a:endParaRPr lang="en-US"/>
        </a:p>
      </dgm:t>
    </dgm:pt>
    <dgm:pt modelId="{AC055B2D-EB27-481A-A3C0-E08B3A0D6FEC}">
      <dgm:prSet/>
      <dgm:spPr/>
      <dgm:t>
        <a:bodyPr/>
        <a:lstStyle/>
        <a:p>
          <a:r>
            <a:rPr lang="en-US" dirty="0"/>
            <a:t>176.906​</a:t>
          </a:r>
        </a:p>
      </dgm:t>
    </dgm:pt>
    <dgm:pt modelId="{9798092A-864C-4F68-9506-A362AA835211}" type="parTrans" cxnId="{C1119ABD-6ADF-4DFA-97E4-0AEA031F81AC}">
      <dgm:prSet/>
      <dgm:spPr/>
      <dgm:t>
        <a:bodyPr/>
        <a:lstStyle/>
        <a:p>
          <a:endParaRPr lang="en-US"/>
        </a:p>
      </dgm:t>
    </dgm:pt>
    <dgm:pt modelId="{04E5C7A3-947F-49EF-B591-FDCDD0E67E36}" type="sibTrans" cxnId="{C1119ABD-6ADF-4DFA-97E4-0AEA031F81AC}">
      <dgm:prSet/>
      <dgm:spPr/>
      <dgm:t>
        <a:bodyPr/>
        <a:lstStyle/>
        <a:p>
          <a:endParaRPr lang="en-US"/>
        </a:p>
      </dgm:t>
    </dgm:pt>
    <dgm:pt modelId="{72A8CAFF-76FC-4965-8526-48063B104813}">
      <dgm:prSet/>
      <dgm:spPr/>
      <dgm:t>
        <a:bodyPr/>
        <a:lstStyle/>
        <a:p>
          <a:pPr>
            <a:defRPr b="1"/>
          </a:pPr>
          <a:r>
            <a:rPr lang="en-US" dirty="0"/>
            <a:t>2017</a:t>
          </a:r>
        </a:p>
      </dgm:t>
    </dgm:pt>
    <dgm:pt modelId="{7713B025-4AEA-4B47-8B00-703760C9032B}" type="parTrans" cxnId="{6F610280-66F7-47A2-BD4B-633F1A2F22F9}">
      <dgm:prSet/>
      <dgm:spPr/>
      <dgm:t>
        <a:bodyPr/>
        <a:lstStyle/>
        <a:p>
          <a:endParaRPr lang="en-US"/>
        </a:p>
      </dgm:t>
    </dgm:pt>
    <dgm:pt modelId="{442A067B-1FDC-4C3F-AEBD-069025F68EB9}" type="sibTrans" cxnId="{6F610280-66F7-47A2-BD4B-633F1A2F22F9}">
      <dgm:prSet/>
      <dgm:spPr/>
      <dgm:t>
        <a:bodyPr/>
        <a:lstStyle/>
        <a:p>
          <a:endParaRPr lang="en-US"/>
        </a:p>
      </dgm:t>
    </dgm:pt>
    <dgm:pt modelId="{E7C689B1-9A87-4AF2-8152-1320E0D23C97}">
      <dgm:prSet/>
      <dgm:spPr/>
      <dgm:t>
        <a:bodyPr/>
        <a:lstStyle/>
        <a:p>
          <a:r>
            <a:rPr lang="en-US" dirty="0"/>
            <a:t>35.052​</a:t>
          </a:r>
        </a:p>
      </dgm:t>
    </dgm:pt>
    <dgm:pt modelId="{09C1033E-51EF-4348-AABC-21D2652EEABF}" type="parTrans" cxnId="{EB5EA32A-C697-47F1-AC06-064FC11163E9}">
      <dgm:prSet/>
      <dgm:spPr/>
      <dgm:t>
        <a:bodyPr/>
        <a:lstStyle/>
        <a:p>
          <a:endParaRPr lang="en-US"/>
        </a:p>
      </dgm:t>
    </dgm:pt>
    <dgm:pt modelId="{1EE01B67-DFA0-4944-81A1-A62BE2707005}" type="sibTrans" cxnId="{EB5EA32A-C697-47F1-AC06-064FC11163E9}">
      <dgm:prSet/>
      <dgm:spPr/>
      <dgm:t>
        <a:bodyPr/>
        <a:lstStyle/>
        <a:p>
          <a:endParaRPr lang="en-US"/>
        </a:p>
      </dgm:t>
    </dgm:pt>
    <dgm:pt modelId="{3AD99659-1D2B-463A-BD80-E0FC8E68783E}">
      <dgm:prSet/>
      <dgm:spPr/>
      <dgm:t>
        <a:bodyPr/>
        <a:lstStyle/>
        <a:p>
          <a:pPr>
            <a:defRPr b="1"/>
          </a:pPr>
          <a:r>
            <a:rPr lang="en-US" dirty="0"/>
            <a:t>2018</a:t>
          </a:r>
        </a:p>
      </dgm:t>
    </dgm:pt>
    <dgm:pt modelId="{D8BEBFB6-C2B6-4ECF-9A85-DF8250AA490A}" type="parTrans" cxnId="{38D109FF-ADB7-4FAB-9B0E-C33AC1A8F444}">
      <dgm:prSet/>
      <dgm:spPr/>
      <dgm:t>
        <a:bodyPr/>
        <a:lstStyle/>
        <a:p>
          <a:endParaRPr lang="en-US"/>
        </a:p>
      </dgm:t>
    </dgm:pt>
    <dgm:pt modelId="{9CFBF846-8AA3-4BBC-9466-28B126E7CE64}" type="sibTrans" cxnId="{38D109FF-ADB7-4FAB-9B0E-C33AC1A8F444}">
      <dgm:prSet/>
      <dgm:spPr/>
      <dgm:t>
        <a:bodyPr/>
        <a:lstStyle/>
        <a:p>
          <a:endParaRPr lang="en-US"/>
        </a:p>
      </dgm:t>
    </dgm:pt>
    <dgm:pt modelId="{EA3CD1D3-F59B-487B-89DB-93F1D1E7AAF0}">
      <dgm:prSet/>
      <dgm:spPr/>
      <dgm:t>
        <a:bodyPr/>
        <a:lstStyle/>
        <a:p>
          <a:r>
            <a:rPr lang="en-US" dirty="0"/>
            <a:t>50.215​</a:t>
          </a:r>
        </a:p>
      </dgm:t>
    </dgm:pt>
    <dgm:pt modelId="{DD5785D1-6F7F-4468-9B05-D5B385B9E7A7}" type="parTrans" cxnId="{EF6520F7-E39C-459C-AEE1-797EBF4C81D2}">
      <dgm:prSet/>
      <dgm:spPr/>
      <dgm:t>
        <a:bodyPr/>
        <a:lstStyle/>
        <a:p>
          <a:endParaRPr lang="en-US"/>
        </a:p>
      </dgm:t>
    </dgm:pt>
    <dgm:pt modelId="{5CF4AC05-86FA-49CA-A7AE-8827840C1CA0}" type="sibTrans" cxnId="{EF6520F7-E39C-459C-AEE1-797EBF4C81D2}">
      <dgm:prSet/>
      <dgm:spPr/>
      <dgm:t>
        <a:bodyPr/>
        <a:lstStyle/>
        <a:p>
          <a:endParaRPr lang="en-US"/>
        </a:p>
      </dgm:t>
    </dgm:pt>
    <dgm:pt modelId="{19D0BD5E-5DB0-4AE3-B68C-2205A02D5260}">
      <dgm:prSet/>
      <dgm:spPr/>
      <dgm:t>
        <a:bodyPr/>
        <a:lstStyle/>
        <a:p>
          <a:pPr>
            <a:defRPr b="1"/>
          </a:pPr>
          <a:r>
            <a:rPr lang="en-US" dirty="0"/>
            <a:t>2019</a:t>
          </a:r>
        </a:p>
      </dgm:t>
    </dgm:pt>
    <dgm:pt modelId="{79F9665C-2A99-4239-82E5-BA59BD8280A8}" type="parTrans" cxnId="{D47F40CB-CE05-4A8D-8482-377FABD2748B}">
      <dgm:prSet/>
      <dgm:spPr/>
      <dgm:t>
        <a:bodyPr/>
        <a:lstStyle/>
        <a:p>
          <a:endParaRPr lang="en-US"/>
        </a:p>
      </dgm:t>
    </dgm:pt>
    <dgm:pt modelId="{F01C777A-961A-4E27-ADDC-463FE573DF77}" type="sibTrans" cxnId="{D47F40CB-CE05-4A8D-8482-377FABD2748B}">
      <dgm:prSet/>
      <dgm:spPr/>
      <dgm:t>
        <a:bodyPr/>
        <a:lstStyle/>
        <a:p>
          <a:endParaRPr lang="en-US"/>
        </a:p>
      </dgm:t>
    </dgm:pt>
    <dgm:pt modelId="{D0566D0C-53BB-4F75-8603-EFDC12376644}">
      <dgm:prSet/>
      <dgm:spPr/>
      <dgm:t>
        <a:bodyPr/>
        <a:lstStyle/>
        <a:p>
          <a:r>
            <a:rPr lang="en-US" dirty="0">
              <a:cs typeface="Calibri Light"/>
            </a:rPr>
            <a:t>6.844</a:t>
          </a:r>
          <a:endParaRPr lang="en-US" dirty="0"/>
        </a:p>
      </dgm:t>
    </dgm:pt>
    <dgm:pt modelId="{4F74DC29-0D61-4113-BD31-8B0ED140FEDD}" type="parTrans" cxnId="{FC22A8F9-CE66-459B-AA3D-2A92543CEA6D}">
      <dgm:prSet/>
      <dgm:spPr/>
      <dgm:t>
        <a:bodyPr/>
        <a:lstStyle/>
        <a:p>
          <a:endParaRPr lang="en-US"/>
        </a:p>
      </dgm:t>
    </dgm:pt>
    <dgm:pt modelId="{931DAB7F-420E-4CD8-B71B-44FA35D6D0B1}" type="sibTrans" cxnId="{FC22A8F9-CE66-459B-AA3D-2A92543CEA6D}">
      <dgm:prSet/>
      <dgm:spPr/>
      <dgm:t>
        <a:bodyPr/>
        <a:lstStyle/>
        <a:p>
          <a:endParaRPr lang="en-US"/>
        </a:p>
      </dgm:t>
    </dgm:pt>
    <dgm:pt modelId="{D21690EF-484E-4D41-962B-B0A755560B7B}" type="pres">
      <dgm:prSet presAssocID="{CCB1B0DE-C3DC-48D5-BD58-6A2599301394}" presName="root" presStyleCnt="0">
        <dgm:presLayoutVars>
          <dgm:chMax/>
          <dgm:chPref/>
          <dgm:animLvl val="lvl"/>
        </dgm:presLayoutVars>
      </dgm:prSet>
      <dgm:spPr/>
    </dgm:pt>
    <dgm:pt modelId="{0163020D-E540-41DC-935A-E976D54C3523}" type="pres">
      <dgm:prSet presAssocID="{CCB1B0DE-C3DC-48D5-BD58-6A2599301394}" presName="divider" presStyleLbl="fgAcc1" presStyleIdx="0" presStyleCnt="1"/>
      <dgm:spPr/>
    </dgm:pt>
    <dgm:pt modelId="{06CDF21E-A77E-4C9E-AD33-B93DEE60F331}" type="pres">
      <dgm:prSet presAssocID="{CCB1B0DE-C3DC-48D5-BD58-6A2599301394}" presName="nodes" presStyleCnt="0">
        <dgm:presLayoutVars>
          <dgm:chMax/>
          <dgm:chPref/>
          <dgm:animLvl val="lvl"/>
        </dgm:presLayoutVars>
      </dgm:prSet>
      <dgm:spPr/>
    </dgm:pt>
    <dgm:pt modelId="{064A3D13-7279-470A-B575-63CA9953ABBA}" type="pres">
      <dgm:prSet presAssocID="{35BD1CCD-F952-4DE2-A4D1-F75BBF237E7E}" presName="composite" presStyleCnt="0"/>
      <dgm:spPr/>
    </dgm:pt>
    <dgm:pt modelId="{06281656-353E-46F5-827C-514CD1A81DFA}" type="pres">
      <dgm:prSet presAssocID="{35BD1CCD-F952-4DE2-A4D1-F75BBF237E7E}" presName="L1TextContainer" presStyleLbl="alignNode1" presStyleIdx="0" presStyleCnt="4">
        <dgm:presLayoutVars>
          <dgm:chMax val="1"/>
          <dgm:chPref val="1"/>
          <dgm:bulletEnabled val="1"/>
        </dgm:presLayoutVars>
      </dgm:prSet>
      <dgm:spPr/>
    </dgm:pt>
    <dgm:pt modelId="{630AEF4B-13A3-4A47-A874-F6C69E24A57E}" type="pres">
      <dgm:prSet presAssocID="{35BD1CCD-F952-4DE2-A4D1-F75BBF237E7E}" presName="L2TextContainerWrapper" presStyleCnt="0">
        <dgm:presLayoutVars>
          <dgm:bulletEnabled val="1"/>
        </dgm:presLayoutVars>
      </dgm:prSet>
      <dgm:spPr/>
    </dgm:pt>
    <dgm:pt modelId="{74863532-5D51-4E4E-BB66-45F3BF27F4EE}" type="pres">
      <dgm:prSet presAssocID="{35BD1CCD-F952-4DE2-A4D1-F75BBF237E7E}" presName="L2TextContainer" presStyleLbl="bgAccFollowNode1" presStyleIdx="0" presStyleCnt="4"/>
      <dgm:spPr/>
    </dgm:pt>
    <dgm:pt modelId="{2402F9AA-A9A4-421C-B6B0-6459DF902C7D}" type="pres">
      <dgm:prSet presAssocID="{35BD1CCD-F952-4DE2-A4D1-F75BBF237E7E}" presName="FlexibleEmptyPlaceHolder" presStyleCnt="0"/>
      <dgm:spPr/>
    </dgm:pt>
    <dgm:pt modelId="{C7F1BF34-610D-4744-9BF9-07CBA4579E70}" type="pres">
      <dgm:prSet presAssocID="{35BD1CCD-F952-4DE2-A4D1-F75BBF237E7E}" presName="ConnectLine" presStyleLbl="sibTrans1D1" presStyleIdx="0" presStyleCnt="4"/>
      <dgm:spPr/>
    </dgm:pt>
    <dgm:pt modelId="{5C0005AD-B5FB-4547-B7E7-8CDBF9296131}" type="pres">
      <dgm:prSet presAssocID="{35BD1CCD-F952-4DE2-A4D1-F75BBF237E7E}" presName="ConnectorPoint" presStyleLbl="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5D96546-892C-487E-A830-83FB53D757F6}" type="pres">
      <dgm:prSet presAssocID="{35BD1CCD-F952-4DE2-A4D1-F75BBF237E7E}" presName="EmptyPlaceHolder" presStyleCnt="0"/>
      <dgm:spPr/>
    </dgm:pt>
    <dgm:pt modelId="{E7ED96E8-4930-45F6-8F66-42E5708D746E}" type="pres">
      <dgm:prSet presAssocID="{5E56BDAD-72C3-4BCF-9A36-BAB38106109A}" presName="spaceBetweenRectangles" presStyleCnt="0"/>
      <dgm:spPr/>
    </dgm:pt>
    <dgm:pt modelId="{5ABA98DF-0B9E-4A1A-A076-3DD415EC6641}" type="pres">
      <dgm:prSet presAssocID="{72A8CAFF-76FC-4965-8526-48063B104813}" presName="composite" presStyleCnt="0"/>
      <dgm:spPr/>
    </dgm:pt>
    <dgm:pt modelId="{2E7EC9A6-7D1B-45D1-B585-46BA06194401}" type="pres">
      <dgm:prSet presAssocID="{72A8CAFF-76FC-4965-8526-48063B104813}" presName="L1TextContainer" presStyleLbl="alignNode1" presStyleIdx="1" presStyleCnt="4">
        <dgm:presLayoutVars>
          <dgm:chMax val="1"/>
          <dgm:chPref val="1"/>
          <dgm:bulletEnabled val="1"/>
        </dgm:presLayoutVars>
      </dgm:prSet>
      <dgm:spPr/>
    </dgm:pt>
    <dgm:pt modelId="{AE29DBE3-FF5C-471A-8992-34AB4647520F}" type="pres">
      <dgm:prSet presAssocID="{72A8CAFF-76FC-4965-8526-48063B104813}" presName="L2TextContainerWrapper" presStyleCnt="0">
        <dgm:presLayoutVars>
          <dgm:bulletEnabled val="1"/>
        </dgm:presLayoutVars>
      </dgm:prSet>
      <dgm:spPr/>
    </dgm:pt>
    <dgm:pt modelId="{4E58B38B-33C0-4B44-8F76-68FBCB875E90}" type="pres">
      <dgm:prSet presAssocID="{72A8CAFF-76FC-4965-8526-48063B104813}" presName="L2TextContainer" presStyleLbl="bgAccFollowNode1" presStyleIdx="1" presStyleCnt="4"/>
      <dgm:spPr/>
    </dgm:pt>
    <dgm:pt modelId="{21923A9A-095F-448B-8723-0B02D9067BF1}" type="pres">
      <dgm:prSet presAssocID="{72A8CAFF-76FC-4965-8526-48063B104813}" presName="FlexibleEmptyPlaceHolder" presStyleCnt="0"/>
      <dgm:spPr/>
    </dgm:pt>
    <dgm:pt modelId="{A47C9FEA-6032-4A2A-A408-8B49860291DC}" type="pres">
      <dgm:prSet presAssocID="{72A8CAFF-76FC-4965-8526-48063B104813}" presName="ConnectLine" presStyleLbl="sibTrans1D1" presStyleIdx="1" presStyleCnt="4"/>
      <dgm:spPr/>
    </dgm:pt>
    <dgm:pt modelId="{639A7D3B-B431-49AF-957F-BFC965D6FBA3}" type="pres">
      <dgm:prSet presAssocID="{72A8CAFF-76FC-4965-8526-48063B104813}" presName="ConnectorPoint" presStyleLbl="node1" presStyleIdx="1" presStyleCnt="4"/>
      <dgm:spPr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43D8827-8DD2-4FC8-A584-879DE106B433}" type="pres">
      <dgm:prSet presAssocID="{72A8CAFF-76FC-4965-8526-48063B104813}" presName="EmptyPlaceHolder" presStyleCnt="0"/>
      <dgm:spPr/>
    </dgm:pt>
    <dgm:pt modelId="{6834099C-7386-443E-B09B-1D1F336130A6}" type="pres">
      <dgm:prSet presAssocID="{442A067B-1FDC-4C3F-AEBD-069025F68EB9}" presName="spaceBetweenRectangles" presStyleCnt="0"/>
      <dgm:spPr/>
    </dgm:pt>
    <dgm:pt modelId="{C035998B-9EB3-4D39-BFAA-9071D9F49749}" type="pres">
      <dgm:prSet presAssocID="{3AD99659-1D2B-463A-BD80-E0FC8E68783E}" presName="composite" presStyleCnt="0"/>
      <dgm:spPr/>
    </dgm:pt>
    <dgm:pt modelId="{0AA8776A-7421-4520-B707-95DE5597CAF0}" type="pres">
      <dgm:prSet presAssocID="{3AD99659-1D2B-463A-BD80-E0FC8E68783E}" presName="L1TextContainer" presStyleLbl="alignNode1" presStyleIdx="2" presStyleCnt="4">
        <dgm:presLayoutVars>
          <dgm:chMax val="1"/>
          <dgm:chPref val="1"/>
          <dgm:bulletEnabled val="1"/>
        </dgm:presLayoutVars>
      </dgm:prSet>
      <dgm:spPr/>
    </dgm:pt>
    <dgm:pt modelId="{A2FD1B38-A2F2-4CBE-A37E-E0261BDC6142}" type="pres">
      <dgm:prSet presAssocID="{3AD99659-1D2B-463A-BD80-E0FC8E68783E}" presName="L2TextContainerWrapper" presStyleCnt="0">
        <dgm:presLayoutVars>
          <dgm:bulletEnabled val="1"/>
        </dgm:presLayoutVars>
      </dgm:prSet>
      <dgm:spPr/>
    </dgm:pt>
    <dgm:pt modelId="{27147A3D-5792-40A4-97A3-0BB1444D24EC}" type="pres">
      <dgm:prSet presAssocID="{3AD99659-1D2B-463A-BD80-E0FC8E68783E}" presName="L2TextContainer" presStyleLbl="bgAccFollowNode1" presStyleIdx="2" presStyleCnt="4"/>
      <dgm:spPr/>
    </dgm:pt>
    <dgm:pt modelId="{C8F58CB6-AE31-46AE-A1CB-82F9E0F901B2}" type="pres">
      <dgm:prSet presAssocID="{3AD99659-1D2B-463A-BD80-E0FC8E68783E}" presName="FlexibleEmptyPlaceHolder" presStyleCnt="0"/>
      <dgm:spPr/>
    </dgm:pt>
    <dgm:pt modelId="{F4378D74-8E2D-4982-8307-EBA67BBFF76B}" type="pres">
      <dgm:prSet presAssocID="{3AD99659-1D2B-463A-BD80-E0FC8E68783E}" presName="ConnectLine" presStyleLbl="sibTrans1D1" presStyleIdx="2" presStyleCnt="4"/>
      <dgm:spPr/>
    </dgm:pt>
    <dgm:pt modelId="{4A0E82B4-A921-40CE-BCDE-FF3BDA9FDC4A}" type="pres">
      <dgm:prSet presAssocID="{3AD99659-1D2B-463A-BD80-E0FC8E68783E}" presName="ConnectorPoint" presStyleLbl="node1" presStyleIdx="2" presStyleCnt="4"/>
      <dgm:spPr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1209208-F033-42DC-ADAC-0242276FB04E}" type="pres">
      <dgm:prSet presAssocID="{3AD99659-1D2B-463A-BD80-E0FC8E68783E}" presName="EmptyPlaceHolder" presStyleCnt="0"/>
      <dgm:spPr/>
    </dgm:pt>
    <dgm:pt modelId="{5FF58CE7-7DE2-4DEB-AA09-6096CF6D934C}" type="pres">
      <dgm:prSet presAssocID="{9CFBF846-8AA3-4BBC-9466-28B126E7CE64}" presName="spaceBetweenRectangles" presStyleCnt="0"/>
      <dgm:spPr/>
    </dgm:pt>
    <dgm:pt modelId="{B9123319-7D72-405A-A23A-1A9940D67305}" type="pres">
      <dgm:prSet presAssocID="{19D0BD5E-5DB0-4AE3-B68C-2205A02D5260}" presName="composite" presStyleCnt="0"/>
      <dgm:spPr/>
    </dgm:pt>
    <dgm:pt modelId="{B90008E8-27AE-4454-B345-535F6B04AD09}" type="pres">
      <dgm:prSet presAssocID="{19D0BD5E-5DB0-4AE3-B68C-2205A02D5260}" presName="L1TextContainer" presStyleLbl="alignNode1" presStyleIdx="3" presStyleCnt="4">
        <dgm:presLayoutVars>
          <dgm:chMax val="1"/>
          <dgm:chPref val="1"/>
          <dgm:bulletEnabled val="1"/>
        </dgm:presLayoutVars>
      </dgm:prSet>
      <dgm:spPr/>
    </dgm:pt>
    <dgm:pt modelId="{DAE0CFC2-2C4D-4208-93E1-D570A2AF68FE}" type="pres">
      <dgm:prSet presAssocID="{19D0BD5E-5DB0-4AE3-B68C-2205A02D5260}" presName="L2TextContainerWrapper" presStyleCnt="0">
        <dgm:presLayoutVars>
          <dgm:bulletEnabled val="1"/>
        </dgm:presLayoutVars>
      </dgm:prSet>
      <dgm:spPr/>
    </dgm:pt>
    <dgm:pt modelId="{8F767749-8BF5-48A8-9154-B113BEBD7C9B}" type="pres">
      <dgm:prSet presAssocID="{19D0BD5E-5DB0-4AE3-B68C-2205A02D5260}" presName="L2TextContainer" presStyleLbl="bgAccFollowNode1" presStyleIdx="3" presStyleCnt="4"/>
      <dgm:spPr/>
    </dgm:pt>
    <dgm:pt modelId="{D1EE6324-E17F-4C62-8220-8D21B759C433}" type="pres">
      <dgm:prSet presAssocID="{19D0BD5E-5DB0-4AE3-B68C-2205A02D5260}" presName="FlexibleEmptyPlaceHolder" presStyleCnt="0"/>
      <dgm:spPr/>
    </dgm:pt>
    <dgm:pt modelId="{D513BB3B-7D6B-4ED5-8C9A-5A5BC006CA62}" type="pres">
      <dgm:prSet presAssocID="{19D0BD5E-5DB0-4AE3-B68C-2205A02D5260}" presName="ConnectLine" presStyleLbl="sibTrans1D1" presStyleIdx="3" presStyleCnt="4"/>
      <dgm:spPr/>
    </dgm:pt>
    <dgm:pt modelId="{3D1F958E-EE93-483C-BE54-04B36E8F85BF}" type="pres">
      <dgm:prSet presAssocID="{19D0BD5E-5DB0-4AE3-B68C-2205A02D5260}" presName="ConnectorPoint" presStyleLbl="node1" presStyleIdx="3" presStyleCnt="4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6D28773-3624-4BA4-917F-24A05B910BF8}" type="pres">
      <dgm:prSet presAssocID="{19D0BD5E-5DB0-4AE3-B68C-2205A02D5260}" presName="EmptyPlaceHolder" presStyleCnt="0"/>
      <dgm:spPr/>
    </dgm:pt>
  </dgm:ptLst>
  <dgm:cxnLst>
    <dgm:cxn modelId="{BE283516-A1C5-46CF-9640-1977A03ECC67}" type="presOf" srcId="{35BD1CCD-F952-4DE2-A4D1-F75BBF237E7E}" destId="{06281656-353E-46F5-827C-514CD1A81DFA}" srcOrd="0" destOrd="0" presId="urn:microsoft.com/office/officeart/2017/3/layout/HorizontalLabelsTimeline"/>
    <dgm:cxn modelId="{EB5EA32A-C697-47F1-AC06-064FC11163E9}" srcId="{72A8CAFF-76FC-4965-8526-48063B104813}" destId="{E7C689B1-9A87-4AF2-8152-1320E0D23C97}" srcOrd="0" destOrd="0" parTransId="{09C1033E-51EF-4348-AABC-21D2652EEABF}" sibTransId="{1EE01B67-DFA0-4944-81A1-A62BE2707005}"/>
    <dgm:cxn modelId="{813FDF33-8668-4248-85FB-3047712B13D8}" type="presOf" srcId="{CCB1B0DE-C3DC-48D5-BD58-6A2599301394}" destId="{D21690EF-484E-4D41-962B-B0A755560B7B}" srcOrd="0" destOrd="0" presId="urn:microsoft.com/office/officeart/2017/3/layout/HorizontalLabelsTimeline"/>
    <dgm:cxn modelId="{831A355D-2E04-40D1-9E49-AA7992B919F5}" srcId="{CCB1B0DE-C3DC-48D5-BD58-6A2599301394}" destId="{35BD1CCD-F952-4DE2-A4D1-F75BBF237E7E}" srcOrd="0" destOrd="0" parTransId="{F4E7F1A8-296E-4106-87DB-07D4EC43B459}" sibTransId="{5E56BDAD-72C3-4BCF-9A36-BAB38106109A}"/>
    <dgm:cxn modelId="{8242246F-FCB2-45D9-B7CB-D18BF065A048}" type="presOf" srcId="{E7C689B1-9A87-4AF2-8152-1320E0D23C97}" destId="{4E58B38B-33C0-4B44-8F76-68FBCB875E90}" srcOrd="0" destOrd="0" presId="urn:microsoft.com/office/officeart/2017/3/layout/HorizontalLabelsTimeline"/>
    <dgm:cxn modelId="{64698552-47EB-41CF-89B9-9B19FF4A53AD}" type="presOf" srcId="{AC055B2D-EB27-481A-A3C0-E08B3A0D6FEC}" destId="{74863532-5D51-4E4E-BB66-45F3BF27F4EE}" srcOrd="0" destOrd="0" presId="urn:microsoft.com/office/officeart/2017/3/layout/HorizontalLabelsTimeline"/>
    <dgm:cxn modelId="{CE78D959-19B5-4993-90CE-9DCED9EEE549}" type="presOf" srcId="{3AD99659-1D2B-463A-BD80-E0FC8E68783E}" destId="{0AA8776A-7421-4520-B707-95DE5597CAF0}" srcOrd="0" destOrd="0" presId="urn:microsoft.com/office/officeart/2017/3/layout/HorizontalLabelsTimeline"/>
    <dgm:cxn modelId="{6F610280-66F7-47A2-BD4B-633F1A2F22F9}" srcId="{CCB1B0DE-C3DC-48D5-BD58-6A2599301394}" destId="{72A8CAFF-76FC-4965-8526-48063B104813}" srcOrd="1" destOrd="0" parTransId="{7713B025-4AEA-4B47-8B00-703760C9032B}" sibTransId="{442A067B-1FDC-4C3F-AEBD-069025F68EB9}"/>
    <dgm:cxn modelId="{8ACE73A7-5FBF-436A-B769-882A9E1AB7A6}" type="presOf" srcId="{72A8CAFF-76FC-4965-8526-48063B104813}" destId="{2E7EC9A6-7D1B-45D1-B585-46BA06194401}" srcOrd="0" destOrd="0" presId="urn:microsoft.com/office/officeart/2017/3/layout/HorizontalLabelsTimeline"/>
    <dgm:cxn modelId="{C1119ABD-6ADF-4DFA-97E4-0AEA031F81AC}" srcId="{35BD1CCD-F952-4DE2-A4D1-F75BBF237E7E}" destId="{AC055B2D-EB27-481A-A3C0-E08B3A0D6FEC}" srcOrd="0" destOrd="0" parTransId="{9798092A-864C-4F68-9506-A362AA835211}" sibTransId="{04E5C7A3-947F-49EF-B591-FDCDD0E67E36}"/>
    <dgm:cxn modelId="{D47F40CB-CE05-4A8D-8482-377FABD2748B}" srcId="{CCB1B0DE-C3DC-48D5-BD58-6A2599301394}" destId="{19D0BD5E-5DB0-4AE3-B68C-2205A02D5260}" srcOrd="3" destOrd="0" parTransId="{79F9665C-2A99-4239-82E5-BA59BD8280A8}" sibTransId="{F01C777A-961A-4E27-ADDC-463FE573DF77}"/>
    <dgm:cxn modelId="{01ED64CB-8FAD-4804-BA86-E56AC15844DC}" type="presOf" srcId="{EA3CD1D3-F59B-487B-89DB-93F1D1E7AAF0}" destId="{27147A3D-5792-40A4-97A3-0BB1444D24EC}" srcOrd="0" destOrd="0" presId="urn:microsoft.com/office/officeart/2017/3/layout/HorizontalLabelsTimeline"/>
    <dgm:cxn modelId="{06DB04D4-2E49-45BC-A8CE-E27A217ADF93}" type="presOf" srcId="{19D0BD5E-5DB0-4AE3-B68C-2205A02D5260}" destId="{B90008E8-27AE-4454-B345-535F6B04AD09}" srcOrd="0" destOrd="0" presId="urn:microsoft.com/office/officeart/2017/3/layout/HorizontalLabelsTimeline"/>
    <dgm:cxn modelId="{8CAB8CEE-95CF-4AB4-9243-724AACA6AB96}" type="presOf" srcId="{D0566D0C-53BB-4F75-8603-EFDC12376644}" destId="{8F767749-8BF5-48A8-9154-B113BEBD7C9B}" srcOrd="0" destOrd="0" presId="urn:microsoft.com/office/officeart/2017/3/layout/HorizontalLabelsTimeline"/>
    <dgm:cxn modelId="{EF6520F7-E39C-459C-AEE1-797EBF4C81D2}" srcId="{3AD99659-1D2B-463A-BD80-E0FC8E68783E}" destId="{EA3CD1D3-F59B-487B-89DB-93F1D1E7AAF0}" srcOrd="0" destOrd="0" parTransId="{DD5785D1-6F7F-4468-9B05-D5B385B9E7A7}" sibTransId="{5CF4AC05-86FA-49CA-A7AE-8827840C1CA0}"/>
    <dgm:cxn modelId="{FC22A8F9-CE66-459B-AA3D-2A92543CEA6D}" srcId="{19D0BD5E-5DB0-4AE3-B68C-2205A02D5260}" destId="{D0566D0C-53BB-4F75-8603-EFDC12376644}" srcOrd="0" destOrd="0" parTransId="{4F74DC29-0D61-4113-BD31-8B0ED140FEDD}" sibTransId="{931DAB7F-420E-4CD8-B71B-44FA35D6D0B1}"/>
    <dgm:cxn modelId="{38D109FF-ADB7-4FAB-9B0E-C33AC1A8F444}" srcId="{CCB1B0DE-C3DC-48D5-BD58-6A2599301394}" destId="{3AD99659-1D2B-463A-BD80-E0FC8E68783E}" srcOrd="2" destOrd="0" parTransId="{D8BEBFB6-C2B6-4ECF-9A85-DF8250AA490A}" sibTransId="{9CFBF846-8AA3-4BBC-9466-28B126E7CE64}"/>
    <dgm:cxn modelId="{66D32001-DAEE-4C61-8955-16DE75772822}" type="presParOf" srcId="{D21690EF-484E-4D41-962B-B0A755560B7B}" destId="{0163020D-E540-41DC-935A-E976D54C3523}" srcOrd="0" destOrd="0" presId="urn:microsoft.com/office/officeart/2017/3/layout/HorizontalLabelsTimeline"/>
    <dgm:cxn modelId="{EBF2233A-72DE-410D-97E6-9BBBA4A3B81E}" type="presParOf" srcId="{D21690EF-484E-4D41-962B-B0A755560B7B}" destId="{06CDF21E-A77E-4C9E-AD33-B93DEE60F331}" srcOrd="1" destOrd="0" presId="urn:microsoft.com/office/officeart/2017/3/layout/HorizontalLabelsTimeline"/>
    <dgm:cxn modelId="{7563ED2B-FEA6-46BF-9BEA-F8AD3D1597AD}" type="presParOf" srcId="{06CDF21E-A77E-4C9E-AD33-B93DEE60F331}" destId="{064A3D13-7279-470A-B575-63CA9953ABBA}" srcOrd="0" destOrd="0" presId="urn:microsoft.com/office/officeart/2017/3/layout/HorizontalLabelsTimeline"/>
    <dgm:cxn modelId="{BFB92AE6-57AE-4792-9544-B5EC73325B4E}" type="presParOf" srcId="{064A3D13-7279-470A-B575-63CA9953ABBA}" destId="{06281656-353E-46F5-827C-514CD1A81DFA}" srcOrd="0" destOrd="0" presId="urn:microsoft.com/office/officeart/2017/3/layout/HorizontalLabelsTimeline"/>
    <dgm:cxn modelId="{2DED982B-9F81-4B7E-A0C6-2324431C4035}" type="presParOf" srcId="{064A3D13-7279-470A-B575-63CA9953ABBA}" destId="{630AEF4B-13A3-4A47-A874-F6C69E24A57E}" srcOrd="1" destOrd="0" presId="urn:microsoft.com/office/officeart/2017/3/layout/HorizontalLabelsTimeline"/>
    <dgm:cxn modelId="{73BC33DB-E3D4-4764-BB06-AEB603CF86EE}" type="presParOf" srcId="{630AEF4B-13A3-4A47-A874-F6C69E24A57E}" destId="{74863532-5D51-4E4E-BB66-45F3BF27F4EE}" srcOrd="0" destOrd="0" presId="urn:microsoft.com/office/officeart/2017/3/layout/HorizontalLabelsTimeline"/>
    <dgm:cxn modelId="{78E7B57D-F9AB-4D33-82E1-01B45E44D7CE}" type="presParOf" srcId="{630AEF4B-13A3-4A47-A874-F6C69E24A57E}" destId="{2402F9AA-A9A4-421C-B6B0-6459DF902C7D}" srcOrd="1" destOrd="0" presId="urn:microsoft.com/office/officeart/2017/3/layout/HorizontalLabelsTimeline"/>
    <dgm:cxn modelId="{49B11D74-F2BA-4281-A863-F6913A74B6C0}" type="presParOf" srcId="{064A3D13-7279-470A-B575-63CA9953ABBA}" destId="{C7F1BF34-610D-4744-9BF9-07CBA4579E70}" srcOrd="2" destOrd="0" presId="urn:microsoft.com/office/officeart/2017/3/layout/HorizontalLabelsTimeline"/>
    <dgm:cxn modelId="{5AC9F8B4-4238-47E4-BB24-330F5D15F167}" type="presParOf" srcId="{064A3D13-7279-470A-B575-63CA9953ABBA}" destId="{5C0005AD-B5FB-4547-B7E7-8CDBF9296131}" srcOrd="3" destOrd="0" presId="urn:microsoft.com/office/officeart/2017/3/layout/HorizontalLabelsTimeline"/>
    <dgm:cxn modelId="{3728CC22-9E7E-48FF-9867-46AE1FF1602F}" type="presParOf" srcId="{064A3D13-7279-470A-B575-63CA9953ABBA}" destId="{55D96546-892C-487E-A830-83FB53D757F6}" srcOrd="4" destOrd="0" presId="urn:microsoft.com/office/officeart/2017/3/layout/HorizontalLabelsTimeline"/>
    <dgm:cxn modelId="{80BB1301-E142-4CD2-B8EE-567CA8F9DD8F}" type="presParOf" srcId="{06CDF21E-A77E-4C9E-AD33-B93DEE60F331}" destId="{E7ED96E8-4930-45F6-8F66-42E5708D746E}" srcOrd="1" destOrd="0" presId="urn:microsoft.com/office/officeart/2017/3/layout/HorizontalLabelsTimeline"/>
    <dgm:cxn modelId="{DB5FBBDA-D6FE-4B62-BD32-EA82FA3B354D}" type="presParOf" srcId="{06CDF21E-A77E-4C9E-AD33-B93DEE60F331}" destId="{5ABA98DF-0B9E-4A1A-A076-3DD415EC6641}" srcOrd="2" destOrd="0" presId="urn:microsoft.com/office/officeart/2017/3/layout/HorizontalLabelsTimeline"/>
    <dgm:cxn modelId="{F2231635-AC3A-4927-8EC3-A0A7B4525FB7}" type="presParOf" srcId="{5ABA98DF-0B9E-4A1A-A076-3DD415EC6641}" destId="{2E7EC9A6-7D1B-45D1-B585-46BA06194401}" srcOrd="0" destOrd="0" presId="urn:microsoft.com/office/officeart/2017/3/layout/HorizontalLabelsTimeline"/>
    <dgm:cxn modelId="{A0D1F929-E7C2-49FB-897D-1F786308F7D0}" type="presParOf" srcId="{5ABA98DF-0B9E-4A1A-A076-3DD415EC6641}" destId="{AE29DBE3-FF5C-471A-8992-34AB4647520F}" srcOrd="1" destOrd="0" presId="urn:microsoft.com/office/officeart/2017/3/layout/HorizontalLabelsTimeline"/>
    <dgm:cxn modelId="{B857D672-CF98-420A-B750-87067233205C}" type="presParOf" srcId="{AE29DBE3-FF5C-471A-8992-34AB4647520F}" destId="{4E58B38B-33C0-4B44-8F76-68FBCB875E90}" srcOrd="0" destOrd="0" presId="urn:microsoft.com/office/officeart/2017/3/layout/HorizontalLabelsTimeline"/>
    <dgm:cxn modelId="{D92546C9-11A5-4DFB-864B-0C02ACCFDE45}" type="presParOf" srcId="{AE29DBE3-FF5C-471A-8992-34AB4647520F}" destId="{21923A9A-095F-448B-8723-0B02D9067BF1}" srcOrd="1" destOrd="0" presId="urn:microsoft.com/office/officeart/2017/3/layout/HorizontalLabelsTimeline"/>
    <dgm:cxn modelId="{9493A317-54DC-4AC2-AD63-288868C33F93}" type="presParOf" srcId="{5ABA98DF-0B9E-4A1A-A076-3DD415EC6641}" destId="{A47C9FEA-6032-4A2A-A408-8B49860291DC}" srcOrd="2" destOrd="0" presId="urn:microsoft.com/office/officeart/2017/3/layout/HorizontalLabelsTimeline"/>
    <dgm:cxn modelId="{B3DA9154-18AD-4DBF-8A93-371FBA8316D9}" type="presParOf" srcId="{5ABA98DF-0B9E-4A1A-A076-3DD415EC6641}" destId="{639A7D3B-B431-49AF-957F-BFC965D6FBA3}" srcOrd="3" destOrd="0" presId="urn:microsoft.com/office/officeart/2017/3/layout/HorizontalLabelsTimeline"/>
    <dgm:cxn modelId="{0F7DDF45-167E-4305-A4C9-475D79507FFE}" type="presParOf" srcId="{5ABA98DF-0B9E-4A1A-A076-3DD415EC6641}" destId="{043D8827-8DD2-4FC8-A584-879DE106B433}" srcOrd="4" destOrd="0" presId="urn:microsoft.com/office/officeart/2017/3/layout/HorizontalLabelsTimeline"/>
    <dgm:cxn modelId="{BEA78939-C44C-4E51-B11C-EAF984B8F26D}" type="presParOf" srcId="{06CDF21E-A77E-4C9E-AD33-B93DEE60F331}" destId="{6834099C-7386-443E-B09B-1D1F336130A6}" srcOrd="3" destOrd="0" presId="urn:microsoft.com/office/officeart/2017/3/layout/HorizontalLabelsTimeline"/>
    <dgm:cxn modelId="{C42EC54D-815B-4B95-B6C6-551493016791}" type="presParOf" srcId="{06CDF21E-A77E-4C9E-AD33-B93DEE60F331}" destId="{C035998B-9EB3-4D39-BFAA-9071D9F49749}" srcOrd="4" destOrd="0" presId="urn:microsoft.com/office/officeart/2017/3/layout/HorizontalLabelsTimeline"/>
    <dgm:cxn modelId="{22BBED04-7604-48CD-872A-1C3EDCEB7D4D}" type="presParOf" srcId="{C035998B-9EB3-4D39-BFAA-9071D9F49749}" destId="{0AA8776A-7421-4520-B707-95DE5597CAF0}" srcOrd="0" destOrd="0" presId="urn:microsoft.com/office/officeart/2017/3/layout/HorizontalLabelsTimeline"/>
    <dgm:cxn modelId="{1731313A-6DE2-4169-ADF8-E1951B7AD1B1}" type="presParOf" srcId="{C035998B-9EB3-4D39-BFAA-9071D9F49749}" destId="{A2FD1B38-A2F2-4CBE-A37E-E0261BDC6142}" srcOrd="1" destOrd="0" presId="urn:microsoft.com/office/officeart/2017/3/layout/HorizontalLabelsTimeline"/>
    <dgm:cxn modelId="{B10DB6BC-A1B5-4F15-AB35-699F5F3B5E54}" type="presParOf" srcId="{A2FD1B38-A2F2-4CBE-A37E-E0261BDC6142}" destId="{27147A3D-5792-40A4-97A3-0BB1444D24EC}" srcOrd="0" destOrd="0" presId="urn:microsoft.com/office/officeart/2017/3/layout/HorizontalLabelsTimeline"/>
    <dgm:cxn modelId="{E48FEC24-0527-45AB-BBEF-DB44CD1281A0}" type="presParOf" srcId="{A2FD1B38-A2F2-4CBE-A37E-E0261BDC6142}" destId="{C8F58CB6-AE31-46AE-A1CB-82F9E0F901B2}" srcOrd="1" destOrd="0" presId="urn:microsoft.com/office/officeart/2017/3/layout/HorizontalLabelsTimeline"/>
    <dgm:cxn modelId="{DB0E0E7C-D666-40D9-9B30-61C36B16329A}" type="presParOf" srcId="{C035998B-9EB3-4D39-BFAA-9071D9F49749}" destId="{F4378D74-8E2D-4982-8307-EBA67BBFF76B}" srcOrd="2" destOrd="0" presId="urn:microsoft.com/office/officeart/2017/3/layout/HorizontalLabelsTimeline"/>
    <dgm:cxn modelId="{43398A8A-7AD2-4621-BA48-FBA0CC46B854}" type="presParOf" srcId="{C035998B-9EB3-4D39-BFAA-9071D9F49749}" destId="{4A0E82B4-A921-40CE-BCDE-FF3BDA9FDC4A}" srcOrd="3" destOrd="0" presId="urn:microsoft.com/office/officeart/2017/3/layout/HorizontalLabelsTimeline"/>
    <dgm:cxn modelId="{2D19FDC3-D368-4B51-A87D-326756B296A4}" type="presParOf" srcId="{C035998B-9EB3-4D39-BFAA-9071D9F49749}" destId="{11209208-F033-42DC-ADAC-0242276FB04E}" srcOrd="4" destOrd="0" presId="urn:microsoft.com/office/officeart/2017/3/layout/HorizontalLabelsTimeline"/>
    <dgm:cxn modelId="{33BBF9AF-C954-4D48-951B-1C073B5A8D1E}" type="presParOf" srcId="{06CDF21E-A77E-4C9E-AD33-B93DEE60F331}" destId="{5FF58CE7-7DE2-4DEB-AA09-6096CF6D934C}" srcOrd="5" destOrd="0" presId="urn:microsoft.com/office/officeart/2017/3/layout/HorizontalLabelsTimeline"/>
    <dgm:cxn modelId="{D746190E-06E9-4070-80F7-F588CA5F47F3}" type="presParOf" srcId="{06CDF21E-A77E-4C9E-AD33-B93DEE60F331}" destId="{B9123319-7D72-405A-A23A-1A9940D67305}" srcOrd="6" destOrd="0" presId="urn:microsoft.com/office/officeart/2017/3/layout/HorizontalLabelsTimeline"/>
    <dgm:cxn modelId="{8BB5CE72-37C2-4572-A7F0-EC054A3846B9}" type="presParOf" srcId="{B9123319-7D72-405A-A23A-1A9940D67305}" destId="{B90008E8-27AE-4454-B345-535F6B04AD09}" srcOrd="0" destOrd="0" presId="urn:microsoft.com/office/officeart/2017/3/layout/HorizontalLabelsTimeline"/>
    <dgm:cxn modelId="{62E8B87A-8AE2-4707-BDC6-76A9097814E0}" type="presParOf" srcId="{B9123319-7D72-405A-A23A-1A9940D67305}" destId="{DAE0CFC2-2C4D-4208-93E1-D570A2AF68FE}" srcOrd="1" destOrd="0" presId="urn:microsoft.com/office/officeart/2017/3/layout/HorizontalLabelsTimeline"/>
    <dgm:cxn modelId="{9E9FD6B6-7B7B-403F-90D0-0A5CAB984F1C}" type="presParOf" srcId="{DAE0CFC2-2C4D-4208-93E1-D570A2AF68FE}" destId="{8F767749-8BF5-48A8-9154-B113BEBD7C9B}" srcOrd="0" destOrd="0" presId="urn:microsoft.com/office/officeart/2017/3/layout/HorizontalLabelsTimeline"/>
    <dgm:cxn modelId="{5B6ACF61-13BA-4C3E-A79B-6AB6F0F7A370}" type="presParOf" srcId="{DAE0CFC2-2C4D-4208-93E1-D570A2AF68FE}" destId="{D1EE6324-E17F-4C62-8220-8D21B759C433}" srcOrd="1" destOrd="0" presId="urn:microsoft.com/office/officeart/2017/3/layout/HorizontalLabelsTimeline"/>
    <dgm:cxn modelId="{E4DF6339-DCF7-4C1A-AE4F-18B8C137B6D8}" type="presParOf" srcId="{B9123319-7D72-405A-A23A-1A9940D67305}" destId="{D513BB3B-7D6B-4ED5-8C9A-5A5BC006CA62}" srcOrd="2" destOrd="0" presId="urn:microsoft.com/office/officeart/2017/3/layout/HorizontalLabelsTimeline"/>
    <dgm:cxn modelId="{C49E69CD-14F4-4711-B39F-0E7B3EEC15EA}" type="presParOf" srcId="{B9123319-7D72-405A-A23A-1A9940D67305}" destId="{3D1F958E-EE93-483C-BE54-04B36E8F85BF}" srcOrd="3" destOrd="0" presId="urn:microsoft.com/office/officeart/2017/3/layout/HorizontalLabelsTimeline"/>
    <dgm:cxn modelId="{36ACFB11-C173-4D3E-A078-F043540E55B2}" type="presParOf" srcId="{B9123319-7D72-405A-A23A-1A9940D67305}" destId="{46D28773-3624-4BA4-917F-24A05B910BF8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3020D-E540-41DC-935A-E976D54C3523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81656-353E-46F5-827C-514CD1A81DFA}">
      <dsp:nvSpPr>
        <dsp:cNvPr id="0" name=""/>
        <dsp:cNvSpPr/>
      </dsp:nvSpPr>
      <dsp:spPr>
        <a:xfrm>
          <a:off x="156583" y="1582674"/>
          <a:ext cx="2284934" cy="6126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2016</a:t>
          </a:r>
        </a:p>
      </dsp:txBody>
      <dsp:txXfrm>
        <a:off x="156583" y="1582674"/>
        <a:ext cx="2284934" cy="612648"/>
      </dsp:txXfrm>
    </dsp:sp>
    <dsp:sp modelId="{74863532-5D51-4E4E-BB66-45F3BF27F4EE}">
      <dsp:nvSpPr>
        <dsp:cNvPr id="0" name=""/>
        <dsp:cNvSpPr/>
      </dsp:nvSpPr>
      <dsp:spPr>
        <a:xfrm>
          <a:off x="156583" y="965431"/>
          <a:ext cx="2284934" cy="61724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176.906​</a:t>
          </a:r>
        </a:p>
      </dsp:txBody>
      <dsp:txXfrm>
        <a:off x="156583" y="965431"/>
        <a:ext cx="2284934" cy="617242"/>
      </dsp:txXfrm>
    </dsp:sp>
    <dsp:sp modelId="{C7F1BF34-610D-4744-9BF9-07CBA4579E70}">
      <dsp:nvSpPr>
        <dsp:cNvPr id="0" name=""/>
        <dsp:cNvSpPr/>
      </dsp:nvSpPr>
      <dsp:spPr>
        <a:xfrm>
          <a:off x="1299050" y="2195322"/>
          <a:ext cx="0" cy="357378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EC9A6-7D1B-45D1-B585-46BA06194401}">
      <dsp:nvSpPr>
        <dsp:cNvPr id="0" name=""/>
        <dsp:cNvSpPr/>
      </dsp:nvSpPr>
      <dsp:spPr>
        <a:xfrm>
          <a:off x="1454841" y="2910078"/>
          <a:ext cx="2284934" cy="6126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2017</a:t>
          </a:r>
        </a:p>
      </dsp:txBody>
      <dsp:txXfrm>
        <a:off x="1454841" y="2910078"/>
        <a:ext cx="2284934" cy="612648"/>
      </dsp:txXfrm>
    </dsp:sp>
    <dsp:sp modelId="{4E58B38B-33C0-4B44-8F76-68FBCB875E90}">
      <dsp:nvSpPr>
        <dsp:cNvPr id="0" name=""/>
        <dsp:cNvSpPr/>
      </dsp:nvSpPr>
      <dsp:spPr>
        <a:xfrm>
          <a:off x="1454841" y="3522726"/>
          <a:ext cx="2284934" cy="61724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35.052​</a:t>
          </a:r>
        </a:p>
      </dsp:txBody>
      <dsp:txXfrm>
        <a:off x="1454841" y="3522726"/>
        <a:ext cx="2284934" cy="617242"/>
      </dsp:txXfrm>
    </dsp:sp>
    <dsp:sp modelId="{A47C9FEA-6032-4A2A-A408-8B49860291DC}">
      <dsp:nvSpPr>
        <dsp:cNvPr id="0" name=""/>
        <dsp:cNvSpPr/>
      </dsp:nvSpPr>
      <dsp:spPr>
        <a:xfrm>
          <a:off x="2597308" y="2552699"/>
          <a:ext cx="0" cy="357378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005AD-B5FB-4547-B7E7-8CDBF9296131}">
      <dsp:nvSpPr>
        <dsp:cNvPr id="0" name=""/>
        <dsp:cNvSpPr/>
      </dsp:nvSpPr>
      <dsp:spPr>
        <a:xfrm rot="2700000">
          <a:off x="1259339" y="2512989"/>
          <a:ext cx="79421" cy="794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A7D3B-B431-49AF-957F-BFC965D6FBA3}">
      <dsp:nvSpPr>
        <dsp:cNvPr id="0" name=""/>
        <dsp:cNvSpPr/>
      </dsp:nvSpPr>
      <dsp:spPr>
        <a:xfrm rot="2700000">
          <a:off x="2557597" y="2512989"/>
          <a:ext cx="79421" cy="794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8776A-7421-4520-B707-95DE5597CAF0}">
      <dsp:nvSpPr>
        <dsp:cNvPr id="0" name=""/>
        <dsp:cNvSpPr/>
      </dsp:nvSpPr>
      <dsp:spPr>
        <a:xfrm>
          <a:off x="2753099" y="1582674"/>
          <a:ext cx="2284934" cy="6126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2018</a:t>
          </a:r>
        </a:p>
      </dsp:txBody>
      <dsp:txXfrm>
        <a:off x="2753099" y="1582674"/>
        <a:ext cx="2284934" cy="612648"/>
      </dsp:txXfrm>
    </dsp:sp>
    <dsp:sp modelId="{27147A3D-5792-40A4-97A3-0BB1444D24EC}">
      <dsp:nvSpPr>
        <dsp:cNvPr id="0" name=""/>
        <dsp:cNvSpPr/>
      </dsp:nvSpPr>
      <dsp:spPr>
        <a:xfrm>
          <a:off x="2753099" y="965431"/>
          <a:ext cx="2284934" cy="61724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50.215​</a:t>
          </a:r>
        </a:p>
      </dsp:txBody>
      <dsp:txXfrm>
        <a:off x="2753099" y="965431"/>
        <a:ext cx="2284934" cy="617242"/>
      </dsp:txXfrm>
    </dsp:sp>
    <dsp:sp modelId="{F4378D74-8E2D-4982-8307-EBA67BBFF76B}">
      <dsp:nvSpPr>
        <dsp:cNvPr id="0" name=""/>
        <dsp:cNvSpPr/>
      </dsp:nvSpPr>
      <dsp:spPr>
        <a:xfrm>
          <a:off x="3895566" y="2195322"/>
          <a:ext cx="0" cy="357378"/>
        </a:xfrm>
        <a:prstGeom prst="line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008E8-27AE-4454-B345-535F6B04AD09}">
      <dsp:nvSpPr>
        <dsp:cNvPr id="0" name=""/>
        <dsp:cNvSpPr/>
      </dsp:nvSpPr>
      <dsp:spPr>
        <a:xfrm>
          <a:off x="4051357" y="2910078"/>
          <a:ext cx="2284934" cy="6126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2019</a:t>
          </a:r>
        </a:p>
      </dsp:txBody>
      <dsp:txXfrm>
        <a:off x="4051357" y="2910078"/>
        <a:ext cx="2284934" cy="612648"/>
      </dsp:txXfrm>
    </dsp:sp>
    <dsp:sp modelId="{8F767749-8BF5-48A8-9154-B113BEBD7C9B}">
      <dsp:nvSpPr>
        <dsp:cNvPr id="0" name=""/>
        <dsp:cNvSpPr/>
      </dsp:nvSpPr>
      <dsp:spPr>
        <a:xfrm>
          <a:off x="4051357" y="3522726"/>
          <a:ext cx="2284934" cy="61724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cs typeface="Calibri Light"/>
            </a:rPr>
            <a:t>6.844</a:t>
          </a:r>
          <a:endParaRPr lang="en-US" sz="1700" kern="1200" dirty="0"/>
        </a:p>
      </dsp:txBody>
      <dsp:txXfrm>
        <a:off x="4051357" y="3522726"/>
        <a:ext cx="2284934" cy="617242"/>
      </dsp:txXfrm>
    </dsp:sp>
    <dsp:sp modelId="{D513BB3B-7D6B-4ED5-8C9A-5A5BC006CA62}">
      <dsp:nvSpPr>
        <dsp:cNvPr id="0" name=""/>
        <dsp:cNvSpPr/>
      </dsp:nvSpPr>
      <dsp:spPr>
        <a:xfrm>
          <a:off x="5193824" y="2552699"/>
          <a:ext cx="0" cy="357378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E82B4-A921-40CE-BCDE-FF3BDA9FDC4A}">
      <dsp:nvSpPr>
        <dsp:cNvPr id="0" name=""/>
        <dsp:cNvSpPr/>
      </dsp:nvSpPr>
      <dsp:spPr>
        <a:xfrm rot="2700000">
          <a:off x="3855855" y="2512989"/>
          <a:ext cx="79421" cy="794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F958E-EE93-483C-BE54-04B36E8F85BF}">
      <dsp:nvSpPr>
        <dsp:cNvPr id="0" name=""/>
        <dsp:cNvSpPr/>
      </dsp:nvSpPr>
      <dsp:spPr>
        <a:xfrm rot="2700000">
          <a:off x="5154113" y="2512989"/>
          <a:ext cx="79421" cy="794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sabelamd.wordpress.com/2012/04/14/esclarecimento-de-duvidas-teste-intermedio-de-filosofi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group of people on a boat in the water&#10;&#10;Description generated with very high confidence">
            <a:extLst>
              <a:ext uri="{FF2B5EF4-FFF2-40B4-BE49-F238E27FC236}">
                <a16:creationId xmlns:a16="http://schemas.microsoft.com/office/drawing/2014/main" id="{4042F3FD-DB07-4521-A019-DF6D74D12A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42357" r="-1" b="12129"/>
          <a:stretch/>
        </p:blipFill>
        <p:spPr>
          <a:xfrm>
            <a:off x="4693921" y="-478"/>
            <a:ext cx="7498080" cy="2286478"/>
          </a:xfrm>
          <a:prstGeom prst="rect">
            <a:avLst/>
          </a:prstGeom>
        </p:spPr>
      </p:pic>
      <p:pic>
        <p:nvPicPr>
          <p:cNvPr id="12" name="Picture 12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97C6F8E-29B9-488E-B11B-4F9225861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24" r="1" b="8172"/>
          <a:stretch/>
        </p:blipFill>
        <p:spPr>
          <a:xfrm>
            <a:off x="5669281" y="2285999"/>
            <a:ext cx="6522720" cy="2286000"/>
          </a:xfrm>
          <a:prstGeom prst="rect">
            <a:avLst/>
          </a:prstGeom>
        </p:spPr>
      </p:pic>
      <p:pic>
        <p:nvPicPr>
          <p:cNvPr id="15" name="Picture 16" descr="A view of a room&#10;&#10;Description generated with high confidence">
            <a:extLst>
              <a:ext uri="{FF2B5EF4-FFF2-40B4-BE49-F238E27FC236}">
                <a16:creationId xmlns:a16="http://schemas.microsoft.com/office/drawing/2014/main" id="{1E0F839C-159B-4887-81B5-612E8B973A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85" r="60097"/>
          <a:stretch/>
        </p:blipFill>
        <p:spPr>
          <a:xfrm rot="5400000">
            <a:off x="8372061" y="3038060"/>
            <a:ext cx="2286000" cy="5353878"/>
          </a:xfrm>
          <a:prstGeom prst="rect">
            <a:avLst/>
          </a:prstGeom>
        </p:spPr>
      </p:pic>
      <p:sp>
        <p:nvSpPr>
          <p:cNvPr id="49" name="Freeform 3">
            <a:extLst>
              <a:ext uri="{FF2B5EF4-FFF2-40B4-BE49-F238E27FC236}">
                <a16:creationId xmlns:a16="http://schemas.microsoft.com/office/drawing/2014/main" id="{D3B67387-E1AF-4422-A3BE-470F36AA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4">
            <a:extLst>
              <a:ext uri="{FF2B5EF4-FFF2-40B4-BE49-F238E27FC236}">
                <a16:creationId xmlns:a16="http://schemas.microsoft.com/office/drawing/2014/main" id="{BFDB170C-F1C9-479A-B799-7374CFFFF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2600325"/>
            <a:ext cx="4948428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800" b="1" i="1" u="sng">
                <a:cs typeface="Calibri Light"/>
              </a:rPr>
              <a:t>The economic situation in Greece in relation with the refugee aid. (2016-2019)</a:t>
            </a:r>
          </a:p>
          <a:p>
            <a:pPr algn="l"/>
            <a:endParaRPr lang="en-US" sz="3800" b="1" i="1" u="sng">
              <a:cs typeface="Calibri Light"/>
            </a:endParaRPr>
          </a:p>
          <a:p>
            <a:pPr algn="l"/>
            <a:endParaRPr lang="en-US" sz="3800" b="1" i="1" u="sng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5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67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3D4FCF-3203-4D3F-9F82-D1923B7B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People that have arrived in Greece in 2016-2019</a:t>
            </a:r>
          </a:p>
        </p:txBody>
      </p:sp>
      <p:graphicFrame>
        <p:nvGraphicFramePr>
          <p:cNvPr id="67" name="TextBox 58">
            <a:extLst>
              <a:ext uri="{FF2B5EF4-FFF2-40B4-BE49-F238E27FC236}">
                <a16:creationId xmlns:a16="http://schemas.microsoft.com/office/drawing/2014/main" id="{9625BC5A-D2A9-43AD-A9CB-77CF0CA82F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138954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80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6ACE39-3427-4528-B272-5A0280C07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  <a:cs typeface="Calibri Light"/>
              </a:rPr>
              <a:t>The funds that were delivered to Greece from the E.U</a:t>
            </a:r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05FB-5098-4099-9636-3B6FA673C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755" y="2120015"/>
            <a:ext cx="7341217" cy="4220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Calibri"/>
              </a:rPr>
              <a:t>In total,the European Union has allocated aproximately </a:t>
            </a:r>
            <a:r>
              <a:rPr lang="en-US" sz="3400" b="1" u="sng" dirty="0">
                <a:solidFill>
                  <a:srgbClr val="FF0000"/>
                </a:solidFill>
                <a:cs typeface="Calibri"/>
              </a:rPr>
              <a:t>1,69 billion euros</a:t>
            </a:r>
            <a:r>
              <a:rPr lang="en-US" sz="3200" b="1" u="sng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z="3200">
                <a:cs typeface="Calibri"/>
              </a:rPr>
              <a:t>in response </a:t>
            </a:r>
            <a:r>
              <a:rPr lang="en-US" sz="3200" dirty="0">
                <a:cs typeface="Calibri"/>
              </a:rPr>
              <a:t>to the refugee situation in Greece.</a:t>
            </a:r>
            <a:endParaRPr lang="en-US" sz="3200" dirty="0"/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22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515E4-4B12-4751-9A90-78AB0C5B4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  <a:cs typeface="Calibri Light"/>
              </a:rPr>
              <a:t>HOW WERE THE </a:t>
            </a: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  <a:cs typeface="Calibri Light"/>
              </a:rPr>
              <a:t>FUNDS USED?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CC2B854E-958D-4021-B15C-5D923F83E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01250" y="4086225"/>
            <a:ext cx="2533650" cy="3171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50E443-DBEC-4CC6-B049-4C2FF9375F0E}"/>
              </a:ext>
            </a:extLst>
          </p:cNvPr>
          <p:cNvSpPr txBox="1"/>
          <p:nvPr/>
        </p:nvSpPr>
        <p:spPr>
          <a:xfrm>
            <a:off x="10067925" y="7286625"/>
            <a:ext cx="2466975" cy="288925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3"/>
              </a:rPr>
              <a:t>CC BY-NC-ND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511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14384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32ACB-AE60-4045-81F8-FF2F234CE66C}"/>
              </a:ext>
            </a:extLst>
          </p:cNvPr>
          <p:cNvSpPr txBox="1"/>
          <p:nvPr/>
        </p:nvSpPr>
        <p:spPr>
          <a:xfrm>
            <a:off x="6049182" y="802638"/>
            <a:ext cx="5610144" cy="525272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Out of 1,69 billion euros: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 Greek Authorities: </a:t>
            </a:r>
            <a:r>
              <a:rPr lang="en-US" sz="2400" b="1" u="sng">
                <a:solidFill>
                  <a:srgbClr val="FF0000"/>
                </a:solidFill>
              </a:rPr>
              <a:t>794 million euros</a:t>
            </a:r>
            <a:endParaRPr lang="en-US" sz="2400" b="1" u="sng">
              <a:solidFill>
                <a:srgbClr val="FF000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 UNHCR: </a:t>
            </a:r>
            <a:r>
              <a:rPr lang="en-US" sz="2400" b="1" u="sng">
                <a:solidFill>
                  <a:srgbClr val="FF0000"/>
                </a:solidFill>
              </a:rPr>
              <a:t>506,67 million euros</a:t>
            </a:r>
            <a:endParaRPr lang="en-US" sz="2400" b="1" u="sng">
              <a:solidFill>
                <a:srgbClr val="FF000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 IOM: </a:t>
            </a:r>
            <a:r>
              <a:rPr lang="en-US" sz="2400" b="1" u="sng">
                <a:solidFill>
                  <a:srgbClr val="FF0000"/>
                </a:solidFill>
              </a:rPr>
              <a:t>119 million euros</a:t>
            </a:r>
            <a:endParaRPr lang="en-US" sz="2400" b="1" u="sng">
              <a:solidFill>
                <a:srgbClr val="FF000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 EASO: </a:t>
            </a:r>
            <a:r>
              <a:rPr lang="en-US" sz="2400" b="1" u="sng">
                <a:solidFill>
                  <a:srgbClr val="FF0000"/>
                </a:solidFill>
              </a:rPr>
              <a:t>26 million euros</a:t>
            </a:r>
            <a:endParaRPr lang="en-US" sz="2400" b="1" u="sng">
              <a:solidFill>
                <a:srgbClr val="FF000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Various international NGO ( partners of the European </a:t>
            </a:r>
            <a:r>
              <a:rPr lang="en-US" sz="2400"/>
              <a:t>Commission</a:t>
            </a:r>
            <a:r>
              <a:rPr lang="en-US" sz="2400" dirty="0"/>
              <a:t>): </a:t>
            </a:r>
            <a:r>
              <a:rPr lang="en-US" sz="2400" b="1" u="sng" dirty="0">
                <a:solidFill>
                  <a:srgbClr val="FF0000"/>
                </a:solidFill>
              </a:rPr>
              <a:t>201 million euros</a:t>
            </a:r>
            <a:r>
              <a:rPr lang="en-US" sz="2400" dirty="0"/>
              <a:t>  </a:t>
            </a:r>
            <a:endParaRPr lang="en-US" sz="2400" dirty="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Other international </a:t>
            </a:r>
            <a:r>
              <a:rPr lang="en-US" sz="2400"/>
              <a:t>organizations</a:t>
            </a:r>
            <a:r>
              <a:rPr lang="en-US" sz="2400" dirty="0"/>
              <a:t> or NGO: </a:t>
            </a:r>
            <a:r>
              <a:rPr lang="en-US" sz="2400" b="1" u="sng" dirty="0">
                <a:solidFill>
                  <a:srgbClr val="FF0000"/>
                </a:solidFill>
              </a:rPr>
              <a:t>44,6 million euros</a:t>
            </a:r>
            <a:r>
              <a:rPr lang="en-US" sz="2400" dirty="0"/>
              <a:t> </a:t>
            </a:r>
            <a:endParaRPr lang="en-US" sz="2400" dirty="0">
              <a:cs typeface="Calibri"/>
            </a:endParaRPr>
          </a:p>
        </p:txBody>
      </p:sp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59DAD4C-2D01-465C-B566-D757AB16B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3652" y="640902"/>
            <a:ext cx="4363062" cy="618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5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03111-5D82-469E-80F8-FA8CAC3F3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cs typeface="Calibri Light"/>
              </a:rPr>
              <a:t>Some of the things that have been done</a:t>
            </a:r>
            <a:endParaRPr lang="en-US" kern="1200">
              <a:latin typeface="+mj-lt"/>
              <a:cs typeface="Calibri Light"/>
            </a:endParaRP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8521A7A0-C125-463B-A4B2-A6888889637C}"/>
              </a:ext>
            </a:extLst>
          </p:cNvPr>
          <p:cNvSpPr/>
          <p:nvPr/>
        </p:nvSpPr>
        <p:spPr>
          <a:xfrm>
            <a:off x="594025" y="2658718"/>
            <a:ext cx="230549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D0A630-4680-446F-9287-45741038FE3B}"/>
              </a:ext>
            </a:extLst>
          </p:cNvPr>
          <p:cNvSpPr/>
          <p:nvPr/>
        </p:nvSpPr>
        <p:spPr>
          <a:xfrm>
            <a:off x="4323191" y="2426950"/>
            <a:ext cx="2438400" cy="1001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iReturn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programme</a:t>
            </a:r>
            <a:r>
              <a:rPr lang="en-US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BA236D-234C-4BDD-9FC3-28E134A312D0}"/>
              </a:ext>
            </a:extLst>
          </p:cNvPr>
          <p:cNvSpPr/>
          <p:nvPr/>
        </p:nvSpPr>
        <p:spPr>
          <a:xfrm>
            <a:off x="8382985" y="2580398"/>
            <a:ext cx="2771227" cy="9844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"FILOXENIA" </a:t>
            </a: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programme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77458-1C12-4EE7-B10C-FB38EEC4AB7D}"/>
              </a:ext>
            </a:extLst>
          </p:cNvPr>
          <p:cNvSpPr txBox="1"/>
          <p:nvPr/>
        </p:nvSpPr>
        <p:spPr>
          <a:xfrm>
            <a:off x="590331" y="2850055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The Reception and Identification Service</a:t>
            </a:r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B69375-248D-4C35-B0C1-E82FB5BCFC21}"/>
              </a:ext>
            </a:extLst>
          </p:cNvPr>
          <p:cNvCxnSpPr/>
          <p:nvPr/>
        </p:nvCxnSpPr>
        <p:spPr>
          <a:xfrm flipH="1">
            <a:off x="2179364" y="1680998"/>
            <a:ext cx="644634" cy="686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E363A0-E652-4BC2-9D26-C7BEC55AC934}"/>
              </a:ext>
            </a:extLst>
          </p:cNvPr>
          <p:cNvCxnSpPr/>
          <p:nvPr/>
        </p:nvCxnSpPr>
        <p:spPr>
          <a:xfrm>
            <a:off x="5591255" y="1413712"/>
            <a:ext cx="21021" cy="835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320212-A6A2-4E11-BE6D-73642FC3FF63}"/>
              </a:ext>
            </a:extLst>
          </p:cNvPr>
          <p:cNvCxnSpPr/>
          <p:nvPr/>
        </p:nvCxnSpPr>
        <p:spPr>
          <a:xfrm>
            <a:off x="8259817" y="1677713"/>
            <a:ext cx="695435" cy="686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A person holding a sign&#10;&#10;Description generated with high confidence">
            <a:extLst>
              <a:ext uri="{FF2B5EF4-FFF2-40B4-BE49-F238E27FC236}">
                <a16:creationId xmlns:a16="http://schemas.microsoft.com/office/drawing/2014/main" id="{E40BB326-70BA-4680-977D-A0B36750D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367" y="3759817"/>
            <a:ext cx="2271097" cy="3101899"/>
          </a:xfrm>
          <a:prstGeom prst="rect">
            <a:avLst/>
          </a:prstGeom>
        </p:spPr>
      </p:pic>
      <p:pic>
        <p:nvPicPr>
          <p:cNvPr id="11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94A4EBA2-B94D-4FB6-8412-40C33B956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27741" y="3891146"/>
            <a:ext cx="2743200" cy="2346731"/>
          </a:xfrm>
          <a:prstGeom prst="rect">
            <a:avLst/>
          </a:prstGeom>
        </p:spPr>
      </p:pic>
      <p:pic>
        <p:nvPicPr>
          <p:cNvPr id="15" name="Picture 15" descr="A picture containing silhouette&#10;&#10;Description generated with very high confidence">
            <a:extLst>
              <a:ext uri="{FF2B5EF4-FFF2-40B4-BE49-F238E27FC236}">
                <a16:creationId xmlns:a16="http://schemas.microsoft.com/office/drawing/2014/main" id="{02172CAF-2C45-46EC-80F3-40F0432B6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4205" y="4117965"/>
            <a:ext cx="2743200" cy="23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12192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3A8B78-BD4A-4F09-B793-AD4BA2DD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1191796"/>
            <a:ext cx="10021446" cy="2976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 </a:t>
            </a:r>
            <a:r>
              <a:rPr lang="en-US" sz="1700" b="1" i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Reception and Identification Service</a:t>
            </a:r>
            <a: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Its mission is the effective management of third country nationals who cross the Hellenic borders without legal documents and/or procedures, under conditions that respect their dignity, by placing them in first reception procedures.</a:t>
            </a:r>
            <a:b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700" b="1" i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The iReturn programme</a:t>
            </a:r>
            <a: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A process which gives the ability to refugees and immigrants to re-engage in the social, economic, political and cultural life of their country. </a:t>
            </a:r>
            <a:b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700" b="1" i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The "FILOXENIA" programme:</a:t>
            </a:r>
            <a: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&lt;&lt;We offer independent and safe accommodation for refugees waiting for relocation in Europe. Each apartment has two bedrooms, a bathroom, living room, kitchen and balcony. Elevator and wheelchair-accessible apartments are available for families with disabilities.&gt;&gt;</a:t>
            </a:r>
          </a:p>
          <a:p>
            <a:b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C502FF0-844D-46D2-918B-91D39B3E0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4864608"/>
            <a:ext cx="11201400" cy="19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61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economic situation in Greece in relation with the refugee aid. (2016-2019)  </vt:lpstr>
      <vt:lpstr>People that have arrived in Greece in 2016-2019</vt:lpstr>
      <vt:lpstr>The funds that were delivered to Greece from the E.U</vt:lpstr>
      <vt:lpstr>HOW WERE THE FUNDS USED?</vt:lpstr>
      <vt:lpstr>PowerPoint Presentation</vt:lpstr>
      <vt:lpstr>Some of the things that have been done</vt:lpstr>
      <vt:lpstr>  Reception and Identification Service: Its mission is the effective management of third country nationals who cross the Hellenic borders without legal documents and/or procedures, under conditions that respect their dignity, by placing them in first reception procedures.   The iReturn programme: A process which gives the ability to refugees and immigrants to re-engage in the social, economic, political and cultural life of their country.    The "FILOXENIA" programme: &lt;&lt;We offer independent and safe accommodation for refugees waiting for relocation in Europe. Each apartment has two bedrooms, a bathroom, living room, kitchen and balcony. Elevator and wheelchair-accessible apartments are available for families with disabilities.&gt;&gt;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755</cp:revision>
  <dcterms:created xsi:type="dcterms:W3CDTF">2013-07-15T20:26:40Z</dcterms:created>
  <dcterms:modified xsi:type="dcterms:W3CDTF">2019-03-31T20:05:18Z</dcterms:modified>
</cp:coreProperties>
</file>