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D07BBB0-FBE4-4E5D-ACC4-6CBB9A098981}" type="datetimeFigureOut">
              <a:rPr lang="pl-PL" smtClean="0"/>
              <a:t>2020-02-27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D07BBB0-FBE4-4E5D-ACC4-6CBB9A098981}" type="datetimeFigureOut">
              <a:rPr lang="pl-PL" smtClean="0"/>
              <a:t>2020-02-27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D07BBB0-FBE4-4E5D-ACC4-6CBB9A098981}" type="datetimeFigureOut">
              <a:rPr lang="pl-PL" smtClean="0"/>
              <a:t>2020-02-27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D07BBB0-FBE4-4E5D-ACC4-6CBB9A098981}" type="datetimeFigureOut">
              <a:rPr lang="pl-PL" smtClean="0"/>
              <a:t>2020-02-27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D07BBB0-FBE4-4E5D-ACC4-6CBB9A098981}" type="datetimeFigureOut">
              <a:rPr lang="pl-PL" smtClean="0"/>
              <a:t>2020-02-27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D07BBB0-FBE4-4E5D-ACC4-6CBB9A098981}" type="datetimeFigureOut">
              <a:rPr lang="pl-PL" smtClean="0"/>
              <a:t>2020-02-27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D07BBB0-FBE4-4E5D-ACC4-6CBB9A098981}" type="datetimeFigureOut">
              <a:rPr lang="pl-PL" smtClean="0"/>
              <a:t>2020-02-27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D07BBB0-FBE4-4E5D-ACC4-6CBB9A098981}" type="datetimeFigureOut">
              <a:rPr lang="pl-PL" smtClean="0"/>
              <a:t>2020-02-27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D07BBB0-FBE4-4E5D-ACC4-6CBB9A098981}" type="datetimeFigureOut">
              <a:rPr lang="pl-PL" smtClean="0"/>
              <a:t>2020-02-27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D07BBB0-FBE4-4E5D-ACC4-6CBB9A098981}" type="datetimeFigureOut">
              <a:rPr lang="pl-PL" smtClean="0"/>
              <a:t>2020-02-27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D07BBB0-FBE4-4E5D-ACC4-6CBB9A098981}" type="datetimeFigureOut">
              <a:rPr lang="pl-PL" smtClean="0"/>
              <a:t>2020-02-27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706EC30-B8BA-470C-BB37-98EC5AA38D41}"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7BBB0-FBE4-4E5D-ACC4-6CBB9A098981}" type="datetimeFigureOut">
              <a:rPr lang="pl-PL" smtClean="0"/>
              <a:t>2020-02-27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6EC30-B8BA-470C-BB37-98EC5AA38D41}"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9600" b="1" dirty="0" smtClean="0">
                <a:solidFill>
                  <a:srgbClr val="FF0000"/>
                </a:solidFill>
                <a:latin typeface="Freestyle Script" pitchFamily="66" charset="0"/>
              </a:rPr>
              <a:t>SPAIN</a:t>
            </a:r>
            <a:endParaRPr lang="pl-PL" sz="9600" b="1" dirty="0">
              <a:solidFill>
                <a:srgbClr val="FF0000"/>
              </a:solidFill>
              <a:latin typeface="Freestyle Script" pitchFamily="66" charset="0"/>
            </a:endParaRPr>
          </a:p>
        </p:txBody>
      </p:sp>
      <p:pic>
        <p:nvPicPr>
          <p:cNvPr id="5" name="Symbol zastępczy zawartości 4" descr="JAK2.png"/>
          <p:cNvPicPr>
            <a:picLocks noGrp="1" noChangeAspect="1"/>
          </p:cNvPicPr>
          <p:nvPr>
            <p:ph sz="half" idx="1"/>
          </p:nvPr>
        </p:nvPicPr>
        <p:blipFill>
          <a:blip r:embed="rId2" cstate="print"/>
          <a:stretch>
            <a:fillRect/>
          </a:stretch>
        </p:blipFill>
        <p:spPr>
          <a:xfrm>
            <a:off x="467544" y="2420888"/>
            <a:ext cx="4083884" cy="3312368"/>
          </a:xfrm>
        </p:spPr>
      </p:pic>
      <p:pic>
        <p:nvPicPr>
          <p:cNvPr id="6" name="Symbol zastępczy zawartości 5" descr="JAK.jpg"/>
          <p:cNvPicPr>
            <a:picLocks noGrp="1" noChangeAspect="1"/>
          </p:cNvPicPr>
          <p:nvPr>
            <p:ph sz="half" idx="2"/>
          </p:nvPr>
        </p:nvPicPr>
        <p:blipFill>
          <a:blip r:embed="rId3" cstate="print"/>
          <a:stretch>
            <a:fillRect/>
          </a:stretch>
        </p:blipFill>
        <p:spPr>
          <a:xfrm>
            <a:off x="4499992" y="2492896"/>
            <a:ext cx="3960440" cy="318760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276872"/>
            <a:ext cx="8229600" cy="1863080"/>
          </a:xfrm>
        </p:spPr>
        <p:txBody>
          <a:bodyPr>
            <a:normAutofit fontScale="90000"/>
          </a:bodyPr>
          <a:lstStyle/>
          <a:p>
            <a:r>
              <a:rPr lang="en-US" dirty="0" smtClean="0"/>
              <a:t>Spain, the third largest European country, takes up most of the Iberian Peninsula, Balearic Islands in the Mediterranean, the Canary Islands in the Atlantic and two small enclaves on the Moroccan coast of Africa. The furthest the southernmost point adjacent through the Straits of Gibraltar from Morocco, as the bridgehead of a bridge between two continents.</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6600" dirty="0" smtClean="0">
                <a:solidFill>
                  <a:srgbClr val="FFC000"/>
                </a:solidFill>
                <a:latin typeface="Algerian" pitchFamily="82" charset="0"/>
              </a:rPr>
              <a:t>I</a:t>
            </a:r>
            <a:r>
              <a:rPr lang="pl-PL" sz="6600" dirty="0" smtClean="0">
                <a:latin typeface="Algerian" pitchFamily="82" charset="0"/>
              </a:rPr>
              <a:t> </a:t>
            </a:r>
            <a:r>
              <a:rPr lang="pl-PL" sz="6600" dirty="0" smtClean="0">
                <a:solidFill>
                  <a:srgbClr val="92D050"/>
                </a:solidFill>
                <a:latin typeface="Algerian" pitchFamily="82" charset="0"/>
              </a:rPr>
              <a:t>LIKE</a:t>
            </a:r>
            <a:r>
              <a:rPr lang="pl-PL" sz="6600" dirty="0" smtClean="0">
                <a:latin typeface="Algerian" pitchFamily="82" charset="0"/>
              </a:rPr>
              <a:t> </a:t>
            </a:r>
            <a:r>
              <a:rPr lang="pl-PL" sz="6600" dirty="0" smtClean="0">
                <a:solidFill>
                  <a:srgbClr val="FF0000"/>
                </a:solidFill>
                <a:latin typeface="Algerian" pitchFamily="82" charset="0"/>
              </a:rPr>
              <a:t>FOOD</a:t>
            </a:r>
            <a:r>
              <a:rPr lang="pl-PL" sz="6600" dirty="0" smtClean="0">
                <a:latin typeface="Algerian" pitchFamily="82" charset="0"/>
              </a:rPr>
              <a:t> </a:t>
            </a:r>
            <a:r>
              <a:rPr lang="pl-PL" sz="6600" dirty="0" smtClean="0">
                <a:solidFill>
                  <a:srgbClr val="0070C0"/>
                </a:solidFill>
                <a:latin typeface="Algerian" pitchFamily="82" charset="0"/>
              </a:rPr>
              <a:t>IN</a:t>
            </a:r>
            <a:r>
              <a:rPr lang="pl-PL" sz="6600" dirty="0" smtClean="0">
                <a:latin typeface="Algerian" pitchFamily="82" charset="0"/>
              </a:rPr>
              <a:t> </a:t>
            </a:r>
            <a:r>
              <a:rPr lang="pl-PL" sz="6600" dirty="0" smtClean="0">
                <a:solidFill>
                  <a:srgbClr val="7030A0"/>
                </a:solidFill>
                <a:latin typeface="Algerian" pitchFamily="82" charset="0"/>
              </a:rPr>
              <a:t>SPAIN</a:t>
            </a:r>
            <a:endParaRPr lang="pl-PL" sz="6600" dirty="0">
              <a:solidFill>
                <a:srgbClr val="7030A0"/>
              </a:solidFill>
              <a:latin typeface="Algerian" pitchFamily="82" charset="0"/>
            </a:endParaRPr>
          </a:p>
        </p:txBody>
      </p:sp>
      <p:pic>
        <p:nvPicPr>
          <p:cNvPr id="5" name="Symbol zastępczy zawartości 4" descr="J.jpg"/>
          <p:cNvPicPr>
            <a:picLocks noGrp="1" noChangeAspect="1"/>
          </p:cNvPicPr>
          <p:nvPr>
            <p:ph sz="half" idx="1"/>
          </p:nvPr>
        </p:nvPicPr>
        <p:blipFill>
          <a:blip r:embed="rId2" cstate="print"/>
          <a:stretch>
            <a:fillRect/>
          </a:stretch>
        </p:blipFill>
        <p:spPr>
          <a:xfrm>
            <a:off x="395536" y="2852936"/>
            <a:ext cx="4038600" cy="3096344"/>
          </a:xfrm>
        </p:spPr>
      </p:pic>
      <p:pic>
        <p:nvPicPr>
          <p:cNvPr id="6" name="Symbol zastępczy zawartości 5" descr="J2.jpg"/>
          <p:cNvPicPr>
            <a:picLocks noGrp="1" noChangeAspect="1"/>
          </p:cNvPicPr>
          <p:nvPr>
            <p:ph sz="half" idx="2"/>
          </p:nvPr>
        </p:nvPicPr>
        <p:blipFill>
          <a:blip r:embed="rId3" cstate="print"/>
          <a:stretch>
            <a:fillRect/>
          </a:stretch>
        </p:blipFill>
        <p:spPr>
          <a:xfrm>
            <a:off x="4572000" y="2780928"/>
            <a:ext cx="4038600" cy="314652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LANDSCAPE</a:t>
            </a:r>
            <a:endParaRPr lang="pl-PL" dirty="0"/>
          </a:p>
        </p:txBody>
      </p:sp>
      <p:pic>
        <p:nvPicPr>
          <p:cNvPr id="4" name="Symbol zastępczy zawartości 3" descr="S.jpg"/>
          <p:cNvPicPr>
            <a:picLocks noGrp="1" noChangeAspect="1"/>
          </p:cNvPicPr>
          <p:nvPr>
            <p:ph idx="1"/>
          </p:nvPr>
        </p:nvPicPr>
        <p:blipFill>
          <a:blip r:embed="rId2" cstate="print"/>
          <a:stretch>
            <a:fillRect/>
          </a:stretch>
        </p:blipFill>
        <p:spPr>
          <a:xfrm>
            <a:off x="1835696" y="1844824"/>
            <a:ext cx="5616624" cy="38884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a:t>
            </a:r>
            <a:endParaRPr lang="pl-PL" dirty="0"/>
          </a:p>
        </p:txBody>
      </p:sp>
      <p:pic>
        <p:nvPicPr>
          <p:cNvPr id="4" name="Symbol zastępczy zawartości 3" descr="SW.jpg"/>
          <p:cNvPicPr>
            <a:picLocks noGrp="1" noChangeAspect="1"/>
          </p:cNvPicPr>
          <p:nvPr>
            <p:ph idx="1"/>
          </p:nvPr>
        </p:nvPicPr>
        <p:blipFill>
          <a:blip r:embed="rId2" cstate="print"/>
          <a:stretch>
            <a:fillRect/>
          </a:stretch>
        </p:blipFill>
        <p:spPr>
          <a:xfrm>
            <a:off x="1619672" y="1772816"/>
            <a:ext cx="5544616" cy="4752528"/>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SUNNY WEATHER</a:t>
            </a:r>
            <a:endParaRPr lang="pl-PL" dirty="0"/>
          </a:p>
        </p:txBody>
      </p:sp>
      <p:pic>
        <p:nvPicPr>
          <p:cNvPr id="4" name="Symbol zastępczy zawartości 3" descr="SWD.jpg"/>
          <p:cNvPicPr>
            <a:picLocks noGrp="1" noChangeAspect="1"/>
          </p:cNvPicPr>
          <p:nvPr>
            <p:ph idx="1"/>
          </p:nvPr>
        </p:nvPicPr>
        <p:blipFill>
          <a:blip r:embed="rId2" cstate="print"/>
          <a:stretch>
            <a:fillRect/>
          </a:stretch>
        </p:blipFill>
        <p:spPr>
          <a:xfrm>
            <a:off x="1547665" y="2996952"/>
            <a:ext cx="6624736" cy="3096343"/>
          </a:xfrm>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73</Words>
  <Application>Microsoft Office PowerPoint</Application>
  <PresentationFormat>Pokaz na ekranie (4:3)</PresentationFormat>
  <Paragraphs>6</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SPAIN</vt:lpstr>
      <vt:lpstr>Spain, the third largest European country, takes up most of the Iberian Peninsula, Balearic Islands in the Mediterranean, the Canary Islands in the Atlantic and two small enclaves on the Moroccan coast of Africa. The furthest the southernmost point adjacent through the Straits of Gibraltar from Morocco, as the bridgehead of a bridge between two continents.</vt:lpstr>
      <vt:lpstr>I LIKE FOOD IN SPAIN</vt:lpstr>
      <vt:lpstr>LANDSCAPE</vt:lpstr>
      <vt:lpstr>SEA</vt:lpstr>
      <vt:lpstr>SUNNY WEATHER</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SPAIN</dc:title>
  <dc:creator>student004d</dc:creator>
  <cp:lastModifiedBy>student004d</cp:lastModifiedBy>
  <cp:revision>3</cp:revision>
  <dcterms:created xsi:type="dcterms:W3CDTF">2020-02-27T10:00:27Z</dcterms:created>
  <dcterms:modified xsi:type="dcterms:W3CDTF">2020-02-27T10:28:34Z</dcterms:modified>
</cp:coreProperties>
</file>