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9" r:id="rId4"/>
    <p:sldId id="262" r:id="rId5"/>
    <p:sldId id="260" r:id="rId6"/>
    <p:sldId id="261" r:id="rId7"/>
    <p:sldId id="258" r:id="rId8"/>
  </p:sldIdLst>
  <p:sldSz cx="9144000" cy="6858000" type="screen4x3"/>
  <p:notesSz cx="6858000" cy="9144000"/>
  <p:custShowLst>
    <p:custShow name="zdrowe żywienie2" id="0">
      <p:sldLst>
        <p:sld r:id="rId2"/>
        <p:sld r:id="rId3"/>
        <p:sld r:id="rId8"/>
      </p:sldLst>
    </p:custShow>
    <p:custShow name="zdrowe żywienie 1" id="1">
      <p:sldLst>
        <p:sld r:id="rId2"/>
        <p:sld r:id="rId4"/>
        <p:sld r:id="rId8"/>
      </p:sldLst>
    </p:custShow>
  </p:custShow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1E2E6-AE75-4D6D-8FFE-9277804FB8B1}" type="datetimeFigureOut">
              <a:rPr lang="pl-PL" smtClean="0"/>
              <a:t>04.02.2020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5A6D8-D516-4CB0-870F-F34341E9CAFC}" type="slidenum">
              <a:rPr lang="pl-PL" smtClean="0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Sprawdzić słowo ,,nawyk”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5A6D8-D516-4CB0-870F-F34341E9CAFC}" type="slidenum">
              <a:rPr lang="pl-PL" smtClean="0"/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Źródła: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5A6D8-D516-4CB0-870F-F34341E9CAFC}" type="slidenum">
              <a:rPr lang="pl-PL" smtClean="0"/>
              <a:t>7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9C20-4B22-4A52-A0DA-4AA9912C658F}" type="datetimeFigureOut">
              <a:rPr lang="pl-PL" smtClean="0"/>
              <a:pPr/>
              <a:t>04.02.2020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BC2-A080-4E46-9F34-7B05C77FBB7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9C20-4B22-4A52-A0DA-4AA9912C658F}" type="datetimeFigureOut">
              <a:rPr lang="pl-PL" smtClean="0"/>
              <a:pPr/>
              <a:t>04.02.2020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BC2-A080-4E46-9F34-7B05C77FBB7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9C20-4B22-4A52-A0DA-4AA9912C658F}" type="datetimeFigureOut">
              <a:rPr lang="pl-PL" smtClean="0"/>
              <a:pPr/>
              <a:t>04.02.2020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BC2-A080-4E46-9F34-7B05C77FBB7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9C20-4B22-4A52-A0DA-4AA9912C658F}" type="datetimeFigureOut">
              <a:rPr lang="pl-PL" smtClean="0"/>
              <a:pPr/>
              <a:t>04.02.2020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BC2-A080-4E46-9F34-7B05C77FBB7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9C20-4B22-4A52-A0DA-4AA9912C658F}" type="datetimeFigureOut">
              <a:rPr lang="pl-PL" smtClean="0"/>
              <a:pPr/>
              <a:t>04.02.2020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BC2-A080-4E46-9F34-7B05C77FBB7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9C20-4B22-4A52-A0DA-4AA9912C658F}" type="datetimeFigureOut">
              <a:rPr lang="pl-PL" smtClean="0"/>
              <a:pPr/>
              <a:t>04.02.2020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BC2-A080-4E46-9F34-7B05C77FBB7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9C20-4B22-4A52-A0DA-4AA9912C658F}" type="datetimeFigureOut">
              <a:rPr lang="pl-PL" smtClean="0"/>
              <a:pPr/>
              <a:t>04.02.2020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BC2-A080-4E46-9F34-7B05C77FBB7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9C20-4B22-4A52-A0DA-4AA9912C658F}" type="datetimeFigureOut">
              <a:rPr lang="pl-PL" smtClean="0"/>
              <a:pPr/>
              <a:t>04.02.2020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BC2-A080-4E46-9F34-7B05C77FBB7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9C20-4B22-4A52-A0DA-4AA9912C658F}" type="datetimeFigureOut">
              <a:rPr lang="pl-PL" smtClean="0"/>
              <a:pPr/>
              <a:t>04.02.2020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BC2-A080-4E46-9F34-7B05C77FBB7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9C20-4B22-4A52-A0DA-4AA9912C658F}" type="datetimeFigureOut">
              <a:rPr lang="pl-PL" smtClean="0"/>
              <a:pPr/>
              <a:t>04.02.2020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BC2-A080-4E46-9F34-7B05C77FBB7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C9C20-4B22-4A52-A0DA-4AA9912C658F}" type="datetimeFigureOut">
              <a:rPr lang="pl-PL" smtClean="0"/>
              <a:pPr/>
              <a:t>04.02.2020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BC2-A080-4E46-9F34-7B05C77FBB7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9C20-4B22-4A52-A0DA-4AA9912C658F}" type="datetimeFigureOut">
              <a:rPr lang="pl-PL" smtClean="0"/>
              <a:pPr/>
              <a:t>04.02.2020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BBBC2-A080-4E46-9F34-7B05C77FBB7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8000" b="1" dirty="0" smtClean="0"/>
              <a:t>The good and bad food habits</a:t>
            </a:r>
            <a:endParaRPr lang="pl-PL" sz="8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©Karolina Michalik and Michał Siedloczek</a:t>
            </a:r>
            <a:endParaRPr lang="pl-PL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 smtClean="0"/>
              <a:t>The</a:t>
            </a:r>
            <a:r>
              <a:rPr lang="pl-PL" sz="6600" b="1" dirty="0" smtClean="0"/>
              <a:t> </a:t>
            </a:r>
            <a:r>
              <a:rPr lang="pl-PL" sz="6600" b="1" dirty="0" smtClean="0"/>
              <a:t>good</a:t>
            </a:r>
            <a:r>
              <a:rPr lang="pl-PL" sz="6600" b="1" dirty="0" smtClean="0"/>
              <a:t> </a:t>
            </a:r>
            <a:r>
              <a:rPr lang="pl-PL" sz="6600" b="1" dirty="0" smtClean="0"/>
              <a:t>food</a:t>
            </a:r>
            <a:r>
              <a:rPr lang="pl-PL" sz="6600" b="1" dirty="0" smtClean="0"/>
              <a:t> </a:t>
            </a:r>
            <a:r>
              <a:rPr lang="pl-PL" sz="6600" b="1" dirty="0" smtClean="0"/>
              <a:t>habbits</a:t>
            </a:r>
            <a:endParaRPr lang="pl-PL" sz="6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l-PL" sz="6000" dirty="0" smtClean="0"/>
              <a:t>Eat 5 meals daily</a:t>
            </a:r>
          </a:p>
          <a:p>
            <a:pPr>
              <a:buFont typeface="Wingdings" pitchFamily="2" charset="2"/>
              <a:buChar char="ü"/>
            </a:pPr>
            <a:r>
              <a:rPr lang="pl-PL" sz="6000" dirty="0" smtClean="0"/>
              <a:t>Eat  regular</a:t>
            </a:r>
          </a:p>
          <a:p>
            <a:pPr>
              <a:buFont typeface="Wingdings" pitchFamily="2" charset="2"/>
              <a:buChar char="ü"/>
            </a:pPr>
            <a:r>
              <a:rPr lang="pl-PL" sz="6000" dirty="0" smtClean="0"/>
              <a:t>Eat 5 portions fruit and </a:t>
            </a:r>
            <a:r>
              <a:rPr lang="pl-PL" sz="6000" dirty="0" smtClean="0"/>
              <a:t>v</a:t>
            </a:r>
            <a:r>
              <a:rPr lang="pl-PL" sz="6000" dirty="0" smtClean="0"/>
              <a:t>egetables daily</a:t>
            </a:r>
          </a:p>
          <a:p>
            <a:pPr>
              <a:buFont typeface="Wingdings" pitchFamily="2" charset="2"/>
              <a:buChar char="ü"/>
            </a:pPr>
            <a:r>
              <a:rPr lang="pl-PL" sz="6000" dirty="0" smtClean="0"/>
              <a:t>Drink </a:t>
            </a:r>
            <a:r>
              <a:rPr lang="en-US" sz="6000" dirty="0" smtClean="0"/>
              <a:t>at least a liter of </a:t>
            </a:r>
            <a:r>
              <a:rPr lang="en-US" sz="6000" dirty="0" smtClean="0"/>
              <a:t>water</a:t>
            </a:r>
            <a:r>
              <a:rPr lang="pl-PL" sz="6000" dirty="0" smtClean="0"/>
              <a:t> daily</a:t>
            </a:r>
          </a:p>
          <a:p>
            <a:pPr>
              <a:buFont typeface="Wingdings" pitchFamily="2" charset="2"/>
              <a:buChar char="ü"/>
            </a:pPr>
            <a:endParaRPr lang="pl-PL" dirty="0" smtClean="0"/>
          </a:p>
          <a:p>
            <a:pPr>
              <a:buFont typeface="Wingdings" pitchFamily="2" charset="2"/>
              <a:buChar char="ü"/>
            </a:pPr>
            <a:endParaRPr lang="pl-PL" dirty="0" smtClean="0"/>
          </a:p>
          <a:p>
            <a:pPr>
              <a:buFont typeface="Wingdings" pitchFamily="2" charset="2"/>
              <a:buChar char="ü"/>
            </a:pP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3714776"/>
          </a:xfrm>
        </p:spPr>
        <p:txBody>
          <a:bodyPr>
            <a:normAutofit/>
          </a:bodyPr>
          <a:lstStyle/>
          <a:p>
            <a:r>
              <a:rPr lang="pl-PL" sz="9600" b="1" dirty="0" err="1" smtClean="0">
                <a:solidFill>
                  <a:srgbClr val="0070C0"/>
                </a:solidFill>
              </a:rPr>
              <a:t>The</a:t>
            </a:r>
            <a:r>
              <a:rPr lang="pl-PL" sz="9600" b="1" dirty="0" smtClean="0">
                <a:solidFill>
                  <a:srgbClr val="0070C0"/>
                </a:solidFill>
              </a:rPr>
              <a:t> </a:t>
            </a:r>
            <a:r>
              <a:rPr lang="pl-PL" sz="9600" b="1" dirty="0" err="1" smtClean="0">
                <a:solidFill>
                  <a:srgbClr val="0070C0"/>
                </a:solidFill>
              </a:rPr>
              <a:t>healthy</a:t>
            </a:r>
            <a:r>
              <a:rPr lang="pl-PL" sz="9600" b="1" dirty="0" smtClean="0">
                <a:solidFill>
                  <a:srgbClr val="0070C0"/>
                </a:solidFill>
              </a:rPr>
              <a:t> eating pyramid</a:t>
            </a:r>
            <a:endParaRPr lang="pl-PL" sz="9600" b="1" dirty="0">
              <a:solidFill>
                <a:srgbClr val="0070C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42910" y="214290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err="1" smtClean="0"/>
              <a:t>Fats</a:t>
            </a:r>
            <a:r>
              <a:rPr lang="pl-PL" sz="5400" b="1" dirty="0" smtClean="0"/>
              <a:t> </a:t>
            </a:r>
            <a:endParaRPr lang="pl-PL" sz="5400" b="1" dirty="0"/>
          </a:p>
        </p:txBody>
      </p:sp>
      <p:cxnSp>
        <p:nvCxnSpPr>
          <p:cNvPr id="9" name="Łącznik prosty ze strzałką 8"/>
          <p:cNvCxnSpPr/>
          <p:nvPr/>
        </p:nvCxnSpPr>
        <p:spPr>
          <a:xfrm>
            <a:off x="2000232" y="642918"/>
            <a:ext cx="200026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>
            <a:stCxn id="1026" idx="1"/>
          </p:cNvCxnSpPr>
          <p:nvPr/>
        </p:nvCxnSpPr>
        <p:spPr>
          <a:xfrm rot="10800000" flipV="1">
            <a:off x="5643570" y="1221078"/>
            <a:ext cx="714380" cy="4219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 flipV="1">
            <a:off x="0" y="-357214"/>
            <a:ext cx="9144000" cy="287910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Dairy</a:t>
            </a:r>
            <a:r>
              <a:rPr kumimoji="0" lang="pl-PL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products, </a:t>
            </a:r>
            <a:r>
              <a:rPr kumimoji="0" lang="pl-PL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fish</a:t>
            </a:r>
            <a:r>
              <a:rPr kumimoji="0" lang="pl-PL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and </a:t>
            </a:r>
            <a:r>
              <a:rPr kumimoji="0" lang="pl-PL" sz="21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meat</a:t>
            </a:r>
            <a:r>
              <a:rPr kumimoji="0" lang="pl-PL" sz="21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products</a:t>
            </a: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357950" y="500042"/>
            <a:ext cx="2786050" cy="1442073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Dairy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products,</a:t>
            </a:r>
            <a:r>
              <a:rPr kumimoji="0" lang="pl-PL" sz="3200" b="1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pl-PL" sz="3200" b="1" i="0" u="none" strike="noStrike" cap="none" normalizeH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fish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and</a:t>
            </a:r>
            <a:r>
              <a:rPr kumimoji="0" lang="pl-PL" sz="3200" b="1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pl-PL" sz="3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meat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>
            <a:off x="1285852" y="4357694"/>
            <a:ext cx="114300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0" y="3929066"/>
            <a:ext cx="2571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err="1" smtClean="0"/>
              <a:t>grain</a:t>
            </a:r>
            <a:r>
              <a:rPr lang="pl-PL" sz="4400" b="1" dirty="0" smtClean="0"/>
              <a:t> products</a:t>
            </a:r>
            <a:endParaRPr lang="pl-PL" sz="4400" b="1" dirty="0"/>
          </a:p>
        </p:txBody>
      </p:sp>
      <p:cxnSp>
        <p:nvCxnSpPr>
          <p:cNvPr id="32" name="Łącznik prosty ze strzałką 31"/>
          <p:cNvCxnSpPr/>
          <p:nvPr/>
        </p:nvCxnSpPr>
        <p:spPr>
          <a:xfrm rot="10800000" flipV="1">
            <a:off x="6572264" y="5357826"/>
            <a:ext cx="2071702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pole tekstowe 33"/>
          <p:cNvSpPr txBox="1"/>
          <p:nvPr/>
        </p:nvSpPr>
        <p:spPr>
          <a:xfrm>
            <a:off x="6715140" y="4214818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err="1" smtClean="0"/>
              <a:t>Fruits</a:t>
            </a:r>
            <a:r>
              <a:rPr lang="pl-PL" sz="4000" b="1" dirty="0" smtClean="0"/>
              <a:t> and vegetables</a:t>
            </a:r>
            <a:endParaRPr lang="pl-PL" sz="40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26" grpId="0" animBg="1"/>
      <p:bldP spid="28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000" b="1" dirty="0" err="1" smtClean="0"/>
              <a:t>How</a:t>
            </a:r>
            <a:r>
              <a:rPr lang="pl-PL" sz="6000" b="1" dirty="0" smtClean="0"/>
              <a:t> </a:t>
            </a:r>
            <a:r>
              <a:rPr lang="pl-PL" sz="6000" b="1" dirty="0" err="1" smtClean="0"/>
              <a:t>read</a:t>
            </a:r>
            <a:r>
              <a:rPr lang="pl-PL" sz="6000" b="1" dirty="0" smtClean="0"/>
              <a:t> </a:t>
            </a:r>
            <a:r>
              <a:rPr lang="pl-PL" sz="6000" b="1" dirty="0" err="1" smtClean="0"/>
              <a:t>healthy</a:t>
            </a:r>
            <a:r>
              <a:rPr lang="pl-PL" sz="6000" b="1" dirty="0" smtClean="0"/>
              <a:t> </a:t>
            </a:r>
            <a:r>
              <a:rPr lang="pl-PL" sz="6000" b="1" dirty="0" smtClean="0"/>
              <a:t>eating pyramid?</a:t>
            </a:r>
            <a:endParaRPr lang="pl-PL" sz="6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l-PL" dirty="0" smtClean="0"/>
              <a:t>Eat </a:t>
            </a:r>
            <a:r>
              <a:rPr lang="pl-PL" dirty="0" err="1" smtClean="0"/>
              <a:t>fruits</a:t>
            </a:r>
            <a:r>
              <a:rPr lang="pl-PL" dirty="0" smtClean="0"/>
              <a:t> and vegetables  5 </a:t>
            </a:r>
            <a:r>
              <a:rPr lang="pl-PL" dirty="0" err="1" smtClean="0"/>
              <a:t>times</a:t>
            </a:r>
            <a:r>
              <a:rPr lang="pl-PL" dirty="0" smtClean="0"/>
              <a:t> on a </a:t>
            </a:r>
            <a:r>
              <a:rPr lang="pl-PL" dirty="0" err="1" smtClean="0"/>
              <a:t>day</a:t>
            </a:r>
            <a:endParaRPr lang="pl-PL" dirty="0" smtClean="0"/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limit </a:t>
            </a:r>
            <a:r>
              <a:rPr lang="pl-PL" dirty="0" err="1" smtClean="0"/>
              <a:t>fat</a:t>
            </a:r>
            <a:r>
              <a:rPr lang="pl-PL" dirty="0" smtClean="0"/>
              <a:t> </a:t>
            </a:r>
            <a:r>
              <a:rPr lang="pl-PL" dirty="0" err="1" smtClean="0"/>
              <a:t>intake</a:t>
            </a:r>
            <a:endParaRPr lang="pl-PL" dirty="0" smtClean="0"/>
          </a:p>
          <a:p>
            <a:pPr>
              <a:buFont typeface="Wingdings" pitchFamily="2" charset="2"/>
              <a:buChar char="ü"/>
            </a:pP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en-US" sz="7300" b="1" dirty="0" smtClean="0"/>
              <a:t>physical </a:t>
            </a:r>
            <a:r>
              <a:rPr lang="en-US" sz="7300" b="1" dirty="0" smtClean="0"/>
              <a:t>activity is also needed for health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pl-PL" dirty="0"/>
          </a:p>
        </p:txBody>
      </p:sp>
      <p:pic>
        <p:nvPicPr>
          <p:cNvPr id="8" name="Symbol zastępczy zawartości 7" descr="spor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358345" cy="5472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/>
          <a:lstStyle/>
          <a:p>
            <a:pPr algn="l"/>
            <a:r>
              <a:rPr lang="pl-PL" sz="2400" b="1" dirty="0" smtClean="0"/>
              <a:t>Sources:</a:t>
            </a:r>
            <a:br>
              <a:rPr lang="pl-PL" sz="2400" b="1" dirty="0" smtClean="0"/>
            </a:br>
            <a:r>
              <a:rPr lang="pl-PL" sz="1800" b="1" dirty="0" smtClean="0"/>
              <a:t>https</a:t>
            </a:r>
            <a:r>
              <a:rPr lang="pl-PL" sz="1800" b="1" dirty="0" smtClean="0"/>
              <a:t>://drosed.pl/wp-content/uploads/2018/04/warto-wiedziec__</a:t>
            </a:r>
            <a:r>
              <a:rPr lang="pl-PL" sz="1800" b="1" dirty="0" smtClean="0"/>
              <a:t>image-5.jpg,</a:t>
            </a:r>
            <a:br>
              <a:rPr lang="pl-PL" sz="1800" b="1" dirty="0" smtClean="0"/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7555</TotalTime>
  <Words>89</Words>
  <Application>Microsoft Office PowerPoint</Application>
  <PresentationFormat>Pokaz na ekranie (4:3)</PresentationFormat>
  <Paragraphs>23</Paragraphs>
  <Slides>7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  <vt:variant>
        <vt:lpstr>Pokazy niestandardowe</vt:lpstr>
      </vt:variant>
      <vt:variant>
        <vt:i4>2</vt:i4>
      </vt:variant>
    </vt:vector>
  </HeadingPairs>
  <TitlesOfParts>
    <vt:vector size="10" baseType="lpstr">
      <vt:lpstr>Motyw pakietu Office</vt:lpstr>
      <vt:lpstr>The good and bad food habits</vt:lpstr>
      <vt:lpstr>The good food habbits</vt:lpstr>
      <vt:lpstr>The healthy eating pyramid</vt:lpstr>
      <vt:lpstr>How read healthy eating pyramid?</vt:lpstr>
      <vt:lpstr>  physical activity is also needed for health  </vt:lpstr>
      <vt:lpstr>Slajd 6</vt:lpstr>
      <vt:lpstr>Sources: https://drosed.pl/wp-content/uploads/2018/04/warto-wiedziec__image-5.jpg,   </vt:lpstr>
      <vt:lpstr>zdrowe żywienie2</vt:lpstr>
      <vt:lpstr>zdrowe żywienie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Marcin Michalik</dc:creator>
  <cp:lastModifiedBy>Marcin Michalik</cp:lastModifiedBy>
  <cp:revision>60</cp:revision>
  <dcterms:created xsi:type="dcterms:W3CDTF">2020-02-01T18:31:33Z</dcterms:created>
  <dcterms:modified xsi:type="dcterms:W3CDTF">2020-02-09T19:35:14Z</dcterms:modified>
</cp:coreProperties>
</file>