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7E81-70C9-40A8-9327-A4731B93AA73}" type="datetimeFigureOut">
              <a:rPr lang="pl-PL" smtClean="0"/>
              <a:t>24.07.2019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305B-4687-41BB-86F1-5E17B1ED35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926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7E81-70C9-40A8-9327-A4731B93AA73}" type="datetimeFigureOut">
              <a:rPr lang="pl-PL" smtClean="0"/>
              <a:t>24.07.2019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305B-4687-41BB-86F1-5E17B1ED35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9765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7E81-70C9-40A8-9327-A4731B93AA73}" type="datetimeFigureOut">
              <a:rPr lang="pl-PL" smtClean="0"/>
              <a:t>24.07.2019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305B-4687-41BB-86F1-5E17B1ED35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48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7E81-70C9-40A8-9327-A4731B93AA73}" type="datetimeFigureOut">
              <a:rPr lang="pl-PL" smtClean="0"/>
              <a:t>24.07.2019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305B-4687-41BB-86F1-5E17B1ED35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1845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7E81-70C9-40A8-9327-A4731B93AA73}" type="datetimeFigureOut">
              <a:rPr lang="pl-PL" smtClean="0"/>
              <a:t>24.07.2019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305B-4687-41BB-86F1-5E17B1ED35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923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7E81-70C9-40A8-9327-A4731B93AA73}" type="datetimeFigureOut">
              <a:rPr lang="pl-PL" smtClean="0"/>
              <a:t>24.07.2019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305B-4687-41BB-86F1-5E17B1ED35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473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7E81-70C9-40A8-9327-A4731B93AA73}" type="datetimeFigureOut">
              <a:rPr lang="pl-PL" smtClean="0"/>
              <a:t>24.07.2019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305B-4687-41BB-86F1-5E17B1ED35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488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7E81-70C9-40A8-9327-A4731B93AA73}" type="datetimeFigureOut">
              <a:rPr lang="pl-PL" smtClean="0"/>
              <a:t>24.07.2019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305B-4687-41BB-86F1-5E17B1ED35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838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7E81-70C9-40A8-9327-A4731B93AA73}" type="datetimeFigureOut">
              <a:rPr lang="pl-PL" smtClean="0"/>
              <a:t>24.07.2019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305B-4687-41BB-86F1-5E17B1ED35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758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7E81-70C9-40A8-9327-A4731B93AA73}" type="datetimeFigureOut">
              <a:rPr lang="pl-PL" smtClean="0"/>
              <a:t>24.07.2019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305B-4687-41BB-86F1-5E17B1ED35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403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7E81-70C9-40A8-9327-A4731B93AA73}" type="datetimeFigureOut">
              <a:rPr lang="pl-PL" smtClean="0"/>
              <a:t>24.07.2019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305B-4687-41BB-86F1-5E17B1ED35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395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47E81-70C9-40A8-9327-A4731B93AA73}" type="datetimeFigureOut">
              <a:rPr lang="pl-PL" smtClean="0"/>
              <a:t>24.07.2019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F305B-4687-41BB-86F1-5E17B1ED35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168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05527" y="2840327"/>
            <a:ext cx="9144000" cy="2387600"/>
          </a:xfrm>
        </p:spPr>
        <p:txBody>
          <a:bodyPr/>
          <a:lstStyle/>
          <a:p>
            <a:r>
              <a:rPr lang="pl-PL" b="1" dirty="0" smtClean="0">
                <a:latin typeface="Gabriola" panose="04040605051002020D02" pitchFamily="82" charset="0"/>
              </a:rPr>
              <a:t>School </a:t>
            </a:r>
            <a:r>
              <a:rPr lang="pl-PL" b="1" dirty="0" err="1" smtClean="0">
                <a:latin typeface="Gabriola" panose="04040605051002020D02" pitchFamily="82" charset="0"/>
              </a:rPr>
              <a:t>festival</a:t>
            </a:r>
            <a:r>
              <a:rPr lang="pl-PL" b="1" dirty="0" smtClean="0">
                <a:latin typeface="Gabriola" panose="04040605051002020D02" pitchFamily="82" charset="0"/>
              </a:rPr>
              <a:t> „</a:t>
            </a:r>
            <a:r>
              <a:rPr lang="pl-PL" b="1" dirty="0" err="1" smtClean="0">
                <a:latin typeface="Gabriola" panose="04040605051002020D02" pitchFamily="82" charset="0"/>
              </a:rPr>
              <a:t>Our</a:t>
            </a:r>
            <a:r>
              <a:rPr lang="pl-PL" b="1" dirty="0" smtClean="0">
                <a:latin typeface="Gabriola" panose="04040605051002020D02" pitchFamily="82" charset="0"/>
              </a:rPr>
              <a:t> </a:t>
            </a:r>
            <a:r>
              <a:rPr lang="pl-PL" b="1" dirty="0" err="1" smtClean="0">
                <a:latin typeface="Gabriola" panose="04040605051002020D02" pitchFamily="82" charset="0"/>
              </a:rPr>
              <a:t>health</a:t>
            </a:r>
            <a:r>
              <a:rPr lang="pl-PL" b="1" dirty="0" smtClean="0">
                <a:latin typeface="Gabriola" panose="04040605051002020D02" pitchFamily="82" charset="0"/>
              </a:rPr>
              <a:t> </a:t>
            </a:r>
            <a:r>
              <a:rPr lang="pl-PL" b="1" dirty="0" err="1" smtClean="0">
                <a:latin typeface="Gabriola" panose="04040605051002020D02" pitchFamily="82" charset="0"/>
              </a:rPr>
              <a:t>is</a:t>
            </a:r>
            <a:r>
              <a:rPr lang="pl-PL" b="1" dirty="0" smtClean="0">
                <a:latin typeface="Gabriola" panose="04040605051002020D02" pitchFamily="82" charset="0"/>
              </a:rPr>
              <a:t> </a:t>
            </a:r>
            <a:r>
              <a:rPr lang="pl-PL" b="1" dirty="0" err="1" smtClean="0">
                <a:latin typeface="Gabriola" panose="04040605051002020D02" pitchFamily="82" charset="0"/>
              </a:rPr>
              <a:t>our</a:t>
            </a:r>
            <a:r>
              <a:rPr lang="pl-PL" b="1" dirty="0" smtClean="0">
                <a:latin typeface="Gabriola" panose="04040605051002020D02" pitchFamily="82" charset="0"/>
              </a:rPr>
              <a:t> </a:t>
            </a:r>
            <a:r>
              <a:rPr lang="pl-PL" b="1" dirty="0" err="1" smtClean="0">
                <a:latin typeface="Gabriola" panose="04040605051002020D02" pitchFamily="82" charset="0"/>
              </a:rPr>
              <a:t>wealth</a:t>
            </a:r>
            <a:r>
              <a:rPr lang="pl-PL" b="1" dirty="0" smtClean="0"/>
              <a:t>” </a:t>
            </a:r>
            <a:r>
              <a:rPr lang="pl-PL" b="1" dirty="0" smtClean="0">
                <a:latin typeface="Gabriola" panose="04040605051002020D02" pitchFamily="82" charset="0"/>
              </a:rPr>
              <a:t>– 7th </a:t>
            </a:r>
            <a:r>
              <a:rPr lang="pl-PL" b="1" dirty="0" err="1" smtClean="0">
                <a:latin typeface="Gabriola" panose="04040605051002020D02" pitchFamily="82" charset="0"/>
              </a:rPr>
              <a:t>June</a:t>
            </a:r>
            <a:r>
              <a:rPr lang="pl-PL" b="1" dirty="0" smtClean="0">
                <a:latin typeface="Gabriola" panose="04040605051002020D02" pitchFamily="82" charset="0"/>
              </a:rPr>
              <a:t> 2019</a:t>
            </a:r>
            <a:endParaRPr lang="pl-PL" b="1" dirty="0">
              <a:latin typeface="Gabriola" panose="04040605051002020D02" pitchFamily="82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64" y="730781"/>
            <a:ext cx="5792308" cy="165452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985" y="360218"/>
            <a:ext cx="3464397" cy="292919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186545" y="5864686"/>
            <a:ext cx="7841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Gabriola" panose="04040605051002020D02" pitchFamily="82" charset="0"/>
              </a:rPr>
              <a:t>Poland, Katowice, Zespół Szkolno-Przedszkolny nr 2</a:t>
            </a:r>
            <a:endParaRPr lang="pl-PL" sz="28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825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186545" y="6086359"/>
            <a:ext cx="7841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Gabriola" panose="04040605051002020D02" pitchFamily="82" charset="0"/>
              </a:rPr>
              <a:t>Poland, Katowice, Zespół Szkolno-Przedszkolny nr 2</a:t>
            </a:r>
            <a:endParaRPr lang="pl-PL" sz="2800" b="1" dirty="0">
              <a:latin typeface="Gabriola" panose="04040605051002020D02" pitchFamily="82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980871" y="841254"/>
            <a:ext cx="6253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err="1" smtClean="0">
                <a:latin typeface="Gabriola" panose="04040605051002020D02" pitchFamily="82" charset="0"/>
              </a:rPr>
              <a:t>Demonstration</a:t>
            </a:r>
            <a:r>
              <a:rPr lang="pl-PL" sz="3600" b="1" dirty="0" smtClean="0">
                <a:latin typeface="Gabriola" panose="04040605051002020D02" pitchFamily="82" charset="0"/>
              </a:rPr>
              <a:t> of </a:t>
            </a:r>
            <a:r>
              <a:rPr lang="pl-PL" sz="3600" b="1" dirty="0" err="1" smtClean="0">
                <a:latin typeface="Gabriola" panose="04040605051002020D02" pitchFamily="82" charset="0"/>
              </a:rPr>
              <a:t>first</a:t>
            </a:r>
            <a:r>
              <a:rPr lang="pl-PL" sz="3600" b="1" dirty="0" smtClean="0">
                <a:latin typeface="Gabriola" panose="04040605051002020D02" pitchFamily="82" charset="0"/>
              </a:rPr>
              <a:t> </a:t>
            </a:r>
            <a:r>
              <a:rPr lang="pl-PL" sz="3600" b="1" dirty="0" err="1" smtClean="0">
                <a:latin typeface="Gabriola" panose="04040605051002020D02" pitchFamily="82" charset="0"/>
              </a:rPr>
              <a:t>aid</a:t>
            </a:r>
            <a:endParaRPr lang="pl-PL" sz="3600" b="1" dirty="0">
              <a:latin typeface="Gabriola" panose="04040605051002020D02" pitchFamily="82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55" y="550884"/>
            <a:ext cx="2033109" cy="58074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62" y="421893"/>
            <a:ext cx="1736912" cy="146858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75" y="1659455"/>
            <a:ext cx="4764813" cy="433045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380" y="1487585"/>
            <a:ext cx="3167069" cy="440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67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186545" y="6086359"/>
            <a:ext cx="7841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Gabriola" panose="04040605051002020D02" pitchFamily="82" charset="0"/>
              </a:rPr>
              <a:t>Poland, Katowice, Zespół Szkolno-Przedszkolny nr 2</a:t>
            </a:r>
            <a:endParaRPr lang="pl-PL" sz="2800" b="1" dirty="0">
              <a:latin typeface="Gabriola" panose="04040605051002020D02" pitchFamily="82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150248" y="808458"/>
            <a:ext cx="6253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err="1" smtClean="0">
                <a:latin typeface="Gabriola" panose="04040605051002020D02" pitchFamily="82" charset="0"/>
              </a:rPr>
              <a:t>Preparing</a:t>
            </a:r>
            <a:r>
              <a:rPr lang="pl-PL" sz="3600" b="1" dirty="0" smtClean="0">
                <a:latin typeface="Gabriola" panose="04040605051002020D02" pitchFamily="82" charset="0"/>
              </a:rPr>
              <a:t> </a:t>
            </a:r>
            <a:r>
              <a:rPr lang="pl-PL" sz="3600" b="1" dirty="0" err="1" smtClean="0">
                <a:latin typeface="Gabriola" panose="04040605051002020D02" pitchFamily="82" charset="0"/>
              </a:rPr>
              <a:t>healthy</a:t>
            </a:r>
            <a:r>
              <a:rPr lang="pl-PL" sz="3600" b="1" dirty="0" smtClean="0">
                <a:latin typeface="Gabriola" panose="04040605051002020D02" pitchFamily="82" charset="0"/>
              </a:rPr>
              <a:t> food: </a:t>
            </a:r>
            <a:r>
              <a:rPr lang="pl-PL" sz="3600" b="1" dirty="0" err="1" smtClean="0">
                <a:latin typeface="Gabriola" panose="04040605051002020D02" pitchFamily="82" charset="0"/>
              </a:rPr>
              <a:t>coctails</a:t>
            </a:r>
            <a:r>
              <a:rPr lang="pl-PL" sz="3600" b="1" dirty="0" smtClean="0">
                <a:latin typeface="Gabriola" panose="04040605051002020D02" pitchFamily="82" charset="0"/>
              </a:rPr>
              <a:t>, smoothie</a:t>
            </a:r>
            <a:endParaRPr lang="pl-PL" sz="3600" b="1" dirty="0">
              <a:latin typeface="Gabriola" panose="04040605051002020D02" pitchFamily="82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012" y="2337197"/>
            <a:ext cx="5358260" cy="302197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66" y="2109031"/>
            <a:ext cx="3487412" cy="383078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55" y="550884"/>
            <a:ext cx="2033109" cy="58074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62" y="421893"/>
            <a:ext cx="1736912" cy="146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60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186545" y="6086359"/>
            <a:ext cx="7841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Gabriola" panose="04040605051002020D02" pitchFamily="82" charset="0"/>
              </a:rPr>
              <a:t>Poland, Katowice, Zespół Szkolno-Przedszkolny nr 2</a:t>
            </a:r>
            <a:endParaRPr lang="pl-PL" sz="2800" b="1" dirty="0">
              <a:latin typeface="Gabriola" panose="04040605051002020D02" pitchFamily="82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150248" y="808458"/>
            <a:ext cx="6253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err="1" smtClean="0">
                <a:latin typeface="Gabriola" panose="04040605051002020D02" pitchFamily="82" charset="0"/>
              </a:rPr>
              <a:t>Preparing</a:t>
            </a:r>
            <a:r>
              <a:rPr lang="pl-PL" sz="3600" b="1" dirty="0" smtClean="0">
                <a:latin typeface="Gabriola" panose="04040605051002020D02" pitchFamily="82" charset="0"/>
              </a:rPr>
              <a:t> </a:t>
            </a:r>
            <a:r>
              <a:rPr lang="pl-PL" sz="3600" b="1" dirty="0" err="1" smtClean="0">
                <a:latin typeface="Gabriola" panose="04040605051002020D02" pitchFamily="82" charset="0"/>
              </a:rPr>
              <a:t>healthy</a:t>
            </a:r>
            <a:r>
              <a:rPr lang="pl-PL" sz="3600" b="1" dirty="0" smtClean="0">
                <a:latin typeface="Gabriola" panose="04040605051002020D02" pitchFamily="82" charset="0"/>
              </a:rPr>
              <a:t> food: </a:t>
            </a:r>
            <a:r>
              <a:rPr lang="pl-PL" sz="3600" b="1" dirty="0" err="1" smtClean="0">
                <a:latin typeface="Gabriola" panose="04040605051002020D02" pitchFamily="82" charset="0"/>
              </a:rPr>
              <a:t>cookies</a:t>
            </a:r>
            <a:endParaRPr lang="pl-PL" sz="3600" b="1" dirty="0">
              <a:latin typeface="Gabriola" panose="04040605051002020D02" pitchFamily="82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55" y="550884"/>
            <a:ext cx="2033109" cy="58074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62" y="421893"/>
            <a:ext cx="1736912" cy="146858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55" y="1755080"/>
            <a:ext cx="4263305" cy="278954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40" y="1755080"/>
            <a:ext cx="4241775" cy="297393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690" y="3482383"/>
            <a:ext cx="3599646" cy="249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43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186545" y="6086359"/>
            <a:ext cx="7841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Gabriola" panose="04040605051002020D02" pitchFamily="82" charset="0"/>
              </a:rPr>
              <a:t>Poland, Katowice, Zespół Szkolno-Przedszkolny nr 2</a:t>
            </a:r>
            <a:endParaRPr lang="pl-PL" sz="2800" b="1" dirty="0">
              <a:latin typeface="Gabriola" panose="04040605051002020D02" pitchFamily="82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04794" y="835432"/>
            <a:ext cx="3712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err="1" smtClean="0">
                <a:latin typeface="Gabriola" panose="04040605051002020D02" pitchFamily="82" charset="0"/>
              </a:rPr>
              <a:t>Promoting</a:t>
            </a:r>
            <a:r>
              <a:rPr lang="pl-PL" sz="3600" b="1" dirty="0" smtClean="0">
                <a:latin typeface="Gabriola" panose="04040605051002020D02" pitchFamily="82" charset="0"/>
              </a:rPr>
              <a:t> </a:t>
            </a:r>
            <a:r>
              <a:rPr lang="pl-PL" sz="3600" b="1" dirty="0" err="1" smtClean="0">
                <a:latin typeface="Gabriola" panose="04040605051002020D02" pitchFamily="82" charset="0"/>
              </a:rPr>
              <a:t>healthy</a:t>
            </a:r>
            <a:r>
              <a:rPr lang="pl-PL" sz="3600" b="1" dirty="0" smtClean="0">
                <a:latin typeface="Gabriola" panose="04040605051002020D02" pitchFamily="82" charset="0"/>
              </a:rPr>
              <a:t> food </a:t>
            </a:r>
          </a:p>
          <a:p>
            <a:endParaRPr lang="pl-PL" sz="3600" b="1" dirty="0">
              <a:latin typeface="Gabriola" panose="04040605051002020D02" pitchFamily="82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55" y="550884"/>
            <a:ext cx="2033109" cy="58074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62" y="421893"/>
            <a:ext cx="1736912" cy="146858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6" y="1735260"/>
            <a:ext cx="3043063" cy="363912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60" y="1604148"/>
            <a:ext cx="3800811" cy="280919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152" y="2035761"/>
            <a:ext cx="3796536" cy="3446962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4426733" y="4945543"/>
            <a:ext cx="2822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 smtClean="0">
                <a:latin typeface="Gabriola" panose="04040605051002020D02" pitchFamily="82" charset="0"/>
              </a:rPr>
              <a:t>Bioproducts</a:t>
            </a:r>
            <a:endParaRPr lang="pl-PL" b="1" dirty="0">
              <a:latin typeface="Gabriola" panose="04040605051002020D02" pitchFamily="82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8631610" y="5482723"/>
            <a:ext cx="276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 smtClean="0">
                <a:latin typeface="Gabriola" panose="04040605051002020D02" pitchFamily="82" charset="0"/>
              </a:rPr>
              <a:t>Healthy</a:t>
            </a:r>
            <a:r>
              <a:rPr lang="pl-PL" sz="2800" b="1" dirty="0" smtClean="0">
                <a:latin typeface="Gabriola" panose="04040605051002020D02" pitchFamily="82" charset="0"/>
              </a:rPr>
              <a:t> </a:t>
            </a:r>
            <a:r>
              <a:rPr lang="pl-PL" sz="2800" b="1" dirty="0" err="1" smtClean="0">
                <a:latin typeface="Gabriola" panose="04040605051002020D02" pitchFamily="82" charset="0"/>
              </a:rPr>
              <a:t>dietetic</a:t>
            </a:r>
            <a:r>
              <a:rPr lang="pl-PL" sz="2800" b="1" dirty="0" smtClean="0">
                <a:latin typeface="Gabriola" panose="04040605051002020D02" pitchFamily="82" charset="0"/>
              </a:rPr>
              <a:t> </a:t>
            </a:r>
            <a:r>
              <a:rPr lang="pl-PL" sz="2800" b="1" dirty="0" err="1" smtClean="0">
                <a:latin typeface="Gabriola" panose="04040605051002020D02" pitchFamily="82" charset="0"/>
              </a:rPr>
              <a:t>cookies</a:t>
            </a:r>
            <a:r>
              <a:rPr lang="pl-PL" sz="2800" b="1" dirty="0" smtClean="0">
                <a:latin typeface="Gabriola" panose="04040605051002020D02" pitchFamily="82" charset="0"/>
              </a:rPr>
              <a:t> </a:t>
            </a:r>
            <a:endParaRPr lang="pl-PL" sz="2800" b="1" dirty="0">
              <a:latin typeface="Gabriola" panose="04040605051002020D02" pitchFamily="82" charset="0"/>
            </a:endParaRPr>
          </a:p>
        </p:txBody>
      </p:sp>
      <p:sp>
        <p:nvSpPr>
          <p:cNvPr id="13" name="Strzałka w prawo 12"/>
          <p:cNvSpPr/>
          <p:nvPr/>
        </p:nvSpPr>
        <p:spPr>
          <a:xfrm rot="16200000">
            <a:off x="4922305" y="4608267"/>
            <a:ext cx="377552" cy="177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prawo 13"/>
          <p:cNvSpPr/>
          <p:nvPr/>
        </p:nvSpPr>
        <p:spPr>
          <a:xfrm rot="10800000">
            <a:off x="3704759" y="5142960"/>
            <a:ext cx="506134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5028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186545" y="6086359"/>
            <a:ext cx="7841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Gabriola" panose="04040605051002020D02" pitchFamily="82" charset="0"/>
              </a:rPr>
              <a:t>Poland, Katowice, Zespół Szkolno-Przedszkolny nr 2</a:t>
            </a:r>
            <a:endParaRPr lang="pl-PL" sz="2800" b="1" dirty="0">
              <a:latin typeface="Gabriola" panose="04040605051002020D02" pitchFamily="82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04350" y="735510"/>
            <a:ext cx="3980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err="1" smtClean="0">
                <a:latin typeface="Gabriola" panose="04040605051002020D02" pitchFamily="82" charset="0"/>
              </a:rPr>
              <a:t>Promoting</a:t>
            </a:r>
            <a:r>
              <a:rPr lang="pl-PL" sz="3600" b="1" dirty="0" smtClean="0">
                <a:latin typeface="Gabriola" panose="04040605051002020D02" pitchFamily="82" charset="0"/>
              </a:rPr>
              <a:t> </a:t>
            </a:r>
            <a:r>
              <a:rPr lang="pl-PL" sz="3600" b="1" dirty="0" err="1" smtClean="0">
                <a:latin typeface="Gabriola" panose="04040605051002020D02" pitchFamily="82" charset="0"/>
              </a:rPr>
              <a:t>board</a:t>
            </a:r>
            <a:r>
              <a:rPr lang="pl-PL" sz="3600" b="1" dirty="0" smtClean="0">
                <a:latin typeface="Gabriola" panose="04040605051002020D02" pitchFamily="82" charset="0"/>
              </a:rPr>
              <a:t> </a:t>
            </a:r>
            <a:r>
              <a:rPr lang="pl-PL" sz="3600" b="1" dirty="0" err="1" smtClean="0">
                <a:latin typeface="Gabriola" panose="04040605051002020D02" pitchFamily="82" charset="0"/>
              </a:rPr>
              <a:t>games</a:t>
            </a:r>
            <a:endParaRPr lang="pl-PL" sz="3600" b="1" dirty="0">
              <a:latin typeface="Gabriola" panose="04040605051002020D02" pitchFamily="82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55" y="550884"/>
            <a:ext cx="2033109" cy="58074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62" y="421893"/>
            <a:ext cx="1736912" cy="146858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55" y="1672717"/>
            <a:ext cx="4200560" cy="257421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315" y="2761673"/>
            <a:ext cx="6886231" cy="290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91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186545" y="6086359"/>
            <a:ext cx="7841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Gabriola" panose="04040605051002020D02" pitchFamily="82" charset="0"/>
              </a:rPr>
              <a:t>Poland, Katowice, Zespół Szkolno-Przedszkolny nr 2</a:t>
            </a:r>
            <a:endParaRPr lang="pl-PL" sz="2800" b="1" dirty="0">
              <a:latin typeface="Gabriola" panose="04040605051002020D02" pitchFamily="82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399630" y="775940"/>
            <a:ext cx="5208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err="1" smtClean="0">
                <a:latin typeface="Gabriola" panose="04040605051002020D02" pitchFamily="82" charset="0"/>
              </a:rPr>
              <a:t>Promoting</a:t>
            </a:r>
            <a:r>
              <a:rPr lang="pl-PL" sz="3600" b="1" dirty="0" smtClean="0">
                <a:latin typeface="Gabriola" panose="04040605051002020D02" pitchFamily="82" charset="0"/>
              </a:rPr>
              <a:t> </a:t>
            </a:r>
            <a:r>
              <a:rPr lang="pl-PL" sz="3600" b="1" dirty="0" err="1" smtClean="0">
                <a:latin typeface="Gabriola" panose="04040605051002020D02" pitchFamily="82" charset="0"/>
              </a:rPr>
              <a:t>different</a:t>
            </a:r>
            <a:r>
              <a:rPr lang="pl-PL" sz="3600" b="1" dirty="0" smtClean="0">
                <a:latin typeface="Gabriola" panose="04040605051002020D02" pitchFamily="82" charset="0"/>
              </a:rPr>
              <a:t> family </a:t>
            </a:r>
            <a:r>
              <a:rPr lang="pl-PL" sz="3600" b="1" dirty="0" err="1" smtClean="0">
                <a:latin typeface="Gabriola" panose="04040605051002020D02" pitchFamily="82" charset="0"/>
              </a:rPr>
              <a:t>games</a:t>
            </a:r>
            <a:endParaRPr lang="pl-PL" sz="3600" b="1" dirty="0">
              <a:latin typeface="Gabriola" panose="04040605051002020D02" pitchFamily="82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55" y="550884"/>
            <a:ext cx="2033109" cy="58074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62" y="421893"/>
            <a:ext cx="1736912" cy="146858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7" y="1823947"/>
            <a:ext cx="4343519" cy="371786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545" y="1966814"/>
            <a:ext cx="5301673" cy="342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30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186545" y="6086359"/>
            <a:ext cx="7841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Gabriola" panose="04040605051002020D02" pitchFamily="82" charset="0"/>
              </a:rPr>
              <a:t>Poland, Katowice, Zespół Szkolno-Przedszkolny nr 2</a:t>
            </a:r>
            <a:endParaRPr lang="pl-PL" sz="2800" b="1" dirty="0">
              <a:latin typeface="Gabriola" panose="04040605051002020D02" pitchFamily="82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55" y="550884"/>
            <a:ext cx="2033109" cy="58074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62" y="421893"/>
            <a:ext cx="1736912" cy="1468582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3571735" y="973996"/>
            <a:ext cx="5208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err="1" smtClean="0">
                <a:latin typeface="Gabriola" panose="04040605051002020D02" pitchFamily="82" charset="0"/>
              </a:rPr>
              <a:t>Promoting</a:t>
            </a:r>
            <a:r>
              <a:rPr lang="pl-PL" sz="3600" b="1" dirty="0" smtClean="0">
                <a:latin typeface="Gabriola" panose="04040605051002020D02" pitchFamily="82" charset="0"/>
              </a:rPr>
              <a:t> </a:t>
            </a:r>
            <a:r>
              <a:rPr lang="pl-PL" sz="3600" b="1" dirty="0" err="1" smtClean="0">
                <a:latin typeface="Gabriola" panose="04040605051002020D02" pitchFamily="82" charset="0"/>
              </a:rPr>
              <a:t>different</a:t>
            </a:r>
            <a:r>
              <a:rPr lang="pl-PL" sz="3600" b="1" dirty="0" smtClean="0">
                <a:latin typeface="Gabriola" panose="04040605051002020D02" pitchFamily="82" charset="0"/>
              </a:rPr>
              <a:t> family </a:t>
            </a:r>
            <a:r>
              <a:rPr lang="pl-PL" sz="3600" b="1" dirty="0" err="1" smtClean="0">
                <a:latin typeface="Gabriola" panose="04040605051002020D02" pitchFamily="82" charset="0"/>
              </a:rPr>
              <a:t>games</a:t>
            </a:r>
            <a:endParaRPr lang="pl-PL" sz="3600" b="1" dirty="0">
              <a:latin typeface="Gabriola" panose="04040605051002020D02" pitchFamily="82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55" y="1678297"/>
            <a:ext cx="3734955" cy="276153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55" y="1702954"/>
            <a:ext cx="4877610" cy="279468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592" y="3100297"/>
            <a:ext cx="3767627" cy="29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83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186545" y="6086359"/>
            <a:ext cx="7841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Gabriola" panose="04040605051002020D02" pitchFamily="82" charset="0"/>
              </a:rPr>
              <a:t>Poland, Katowice, Zespół Szkolno-Przedszkolny nr 2</a:t>
            </a:r>
            <a:endParaRPr lang="pl-PL" sz="2800" b="1" dirty="0">
              <a:latin typeface="Gabriola" panose="04040605051002020D02" pitchFamily="82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572648" y="775940"/>
            <a:ext cx="6253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latin typeface="Gabriola" panose="04040605051002020D02" pitchFamily="82" charset="0"/>
              </a:rPr>
              <a:t>Family </a:t>
            </a:r>
            <a:r>
              <a:rPr lang="pl-PL" sz="3600" b="1" dirty="0" err="1" smtClean="0">
                <a:latin typeface="Gabriola" panose="04040605051002020D02" pitchFamily="82" charset="0"/>
              </a:rPr>
              <a:t>competitions</a:t>
            </a:r>
            <a:endParaRPr lang="pl-PL" sz="3600" b="1" dirty="0">
              <a:latin typeface="Gabriola" panose="04040605051002020D02" pitchFamily="82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55" y="550884"/>
            <a:ext cx="2033109" cy="58074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62" y="421893"/>
            <a:ext cx="1736912" cy="146858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04" y="1776318"/>
            <a:ext cx="4843087" cy="341709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269" y="2399376"/>
            <a:ext cx="5423131" cy="237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56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186545" y="6086359"/>
            <a:ext cx="7841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Gabriola" panose="04040605051002020D02" pitchFamily="82" charset="0"/>
              </a:rPr>
              <a:t>Poland, Katowice, Zespół Szkolno-Przedszkolny nr 2</a:t>
            </a:r>
            <a:endParaRPr lang="pl-PL" sz="2800" b="1" dirty="0">
              <a:latin typeface="Gabriola" panose="04040605051002020D02" pitchFamily="82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150248" y="808458"/>
            <a:ext cx="5402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latin typeface="Gabriola" panose="04040605051002020D02" pitchFamily="82" charset="0"/>
              </a:rPr>
              <a:t>Zumba as </a:t>
            </a:r>
            <a:r>
              <a:rPr lang="pl-PL" sz="3600" b="1" dirty="0" err="1" smtClean="0">
                <a:latin typeface="Gabriola" panose="04040605051002020D02" pitchFamily="82" charset="0"/>
              </a:rPr>
              <a:t>type</a:t>
            </a:r>
            <a:r>
              <a:rPr lang="pl-PL" sz="3600" b="1" dirty="0" smtClean="0">
                <a:latin typeface="Gabriola" panose="04040605051002020D02" pitchFamily="82" charset="0"/>
              </a:rPr>
              <a:t> of </a:t>
            </a:r>
            <a:r>
              <a:rPr lang="pl-PL" sz="3600" b="1" dirty="0" err="1" smtClean="0">
                <a:latin typeface="Gabriola" panose="04040605051002020D02" pitchFamily="82" charset="0"/>
              </a:rPr>
              <a:t>physical</a:t>
            </a:r>
            <a:r>
              <a:rPr lang="pl-PL" sz="3600" b="1" dirty="0" smtClean="0">
                <a:latin typeface="Gabriola" panose="04040605051002020D02" pitchFamily="82" charset="0"/>
              </a:rPr>
              <a:t> </a:t>
            </a:r>
            <a:r>
              <a:rPr lang="pl-PL" sz="3600" b="1" dirty="0" err="1" smtClean="0">
                <a:latin typeface="Gabriola" panose="04040605051002020D02" pitchFamily="82" charset="0"/>
              </a:rPr>
              <a:t>activity</a:t>
            </a:r>
            <a:endParaRPr lang="pl-PL" sz="3600" b="1" dirty="0">
              <a:latin typeface="Gabriola" panose="04040605051002020D02" pitchFamily="82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55" y="550884"/>
            <a:ext cx="2033109" cy="58074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62" y="421893"/>
            <a:ext cx="1736912" cy="146858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8" y="1794169"/>
            <a:ext cx="5192082" cy="250997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842" y="2423637"/>
            <a:ext cx="5133652" cy="312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3147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135</Words>
  <Application>Microsoft Office PowerPoint</Application>
  <PresentationFormat>Panoramiczny</PresentationFormat>
  <Paragraphs>22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Gabriola</vt:lpstr>
      <vt:lpstr>Motyw pakietu Office</vt:lpstr>
      <vt:lpstr>School festival „Our health is our wealth” – 7th June 2019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festival „Our health is our wealth”</dc:title>
  <dc:creator>Dorota Rutecka-Pyka</dc:creator>
  <cp:lastModifiedBy>Dorota Rutecka-Pyka</cp:lastModifiedBy>
  <cp:revision>6</cp:revision>
  <dcterms:created xsi:type="dcterms:W3CDTF">2019-07-24T13:38:53Z</dcterms:created>
  <dcterms:modified xsi:type="dcterms:W3CDTF">2019-07-24T14:21:28Z</dcterms:modified>
</cp:coreProperties>
</file>