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5" r:id="rId5"/>
    <p:sldId id="263" r:id="rId6"/>
    <p:sldId id="258" r:id="rId7"/>
    <p:sldId id="260" r:id="rId8"/>
    <p:sldId id="257" r:id="rId9"/>
    <p:sldId id="259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2BADCB-5245-4F65-9BA0-33BFFAAB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B02E62-2280-4A8B-9CB5-63D354671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F658F5-8DB3-4B85-9CBC-FA3B18E4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3BABFC-C378-4690-902F-3312814A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B804BE-565C-4DEB-8BF1-9D13EBC4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48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8FECD-C94E-44C3-9DC2-221AF5D6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C5650F-7A6C-48AE-8DF9-4BD00E081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FD9CF-C7F8-49A2-A1F9-2F5F5835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E6963B-B4F6-4921-A3C2-31039522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1DA18C-5CCB-41EF-9B7D-CF3FE00F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4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68B933-C58D-4D3B-BC54-2435211DA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1EBADB-F334-4D45-9C2B-6291D4DFD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A6C91-1264-48F1-A661-12654815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7432ED-51A5-4060-8164-B4EB6CAD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842873-7563-457F-A1C3-D8F8B607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52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8AC62-3D97-465B-B62C-6E6257F7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C56A24-D8BC-436A-9ABA-AAC5643CC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385D28-080C-441A-AC5C-080CBDCE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5171C-8060-4488-885F-B8FA91E0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4211F1-C7ED-4CA9-9AFB-4B525698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51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C4C82-4613-43CE-9F81-5A956D5C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5C3FED-1A8A-465F-884C-19BC9A65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3DC41B-5E28-4D88-B4AC-3A934374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A31700-FFA0-484B-AC53-5638211E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CADE81-5E02-45C2-AF2A-324B11D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52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EB4EF6-E535-4D22-A41A-F0553347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187EE3-6EC5-4819-A476-DEFE702E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A2A65C-864C-45CF-904D-2487644F3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5463D1-3245-438E-B23A-04B45F1D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8F08E7-66D2-4A6A-AA8C-C12FA70C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CBFE61-EA5A-4CF6-B274-891F47D6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89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CB610-23D6-4FBA-853F-2F81BE6D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6DD0F4-A9BF-414E-A0F6-7E6BAF08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FCB9C1-E8A8-4467-9680-8913B7AAD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3F302A-1E85-4DD0-B5DC-F737CC67A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880B72-633F-4DA2-8816-2F9562E6A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08C67B-77E7-4448-9625-4D223B65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22B84F-82AF-4A35-AC86-31FA093C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A6A1D6-1395-45B9-816A-4F1F5A5E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08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72CDB-FCBA-43D6-8964-45B7A12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92BD68-12A8-4EB5-A77F-EA192CFB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368723-6ADB-47D6-B36B-ACA20DF5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4C6E89-6D5A-4137-B58C-5353886C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3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33E9DD-6B25-45B1-AF63-619FFF12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6F0C1A-3FCF-4E39-B5E5-2C0047D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6867B4-020F-45F9-87BB-8A989A8B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66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0A51E-6E03-4569-8249-2F18A8C2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2D7FBC-5C2A-42A1-87F6-B0ADBDE8F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CB9541-1700-4142-A5CF-47D166E2C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944F32-820F-4D02-900E-2D7C0A6A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3D7D66-2F9E-4EE4-AEF4-525FBC56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A61423-F7E0-4CC3-8A84-2DA66A5F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3F8DA-97D0-4DA7-A468-ECED1170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A671A4-1F8E-402D-8ED0-8104B5FEB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300ACA-5F9C-4E7E-9238-D1A36704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5B5211-D132-434A-B13B-87065D18F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21D50D-0CE1-431E-B5DD-8E9DD52B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B77485-DE08-4D72-AE6F-2487321B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46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CDFFF4-F3F4-4681-9E8A-B4AE6F4E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5CFD05-549E-4D1C-B950-F5A16BDD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4B9E90-42DA-4478-9385-582082C43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D321-09EA-4787-934C-D4B216CDF083}" type="datetimeFigureOut">
              <a:rPr lang="it-IT" smtClean="0"/>
              <a:t>07/02/2021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BA5A2C-4F33-43F9-BB6D-0B5421156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1DD151-046F-4C6F-BA5A-B387A923F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759D-1DD3-4160-9FFD-49F47B8FED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51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8B4456-54FF-4966-BC20-A3FA9544091D}"/>
              </a:ext>
            </a:extLst>
          </p:cNvPr>
          <p:cNvSpPr txBox="1"/>
          <p:nvPr/>
        </p:nvSpPr>
        <p:spPr>
          <a:xfrm>
            <a:off x="633275" y="4546783"/>
            <a:ext cx="1126351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it-I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Meeting with a doctor and some Red Cross </a:t>
            </a:r>
            <a:r>
              <a:rPr lang="it-IT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volunteers</a:t>
            </a:r>
            <a:r>
              <a:rPr lang="it-IT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it-IT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A724474-9F07-4FD4-801B-38DF9318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58" y="1591925"/>
            <a:ext cx="3444516" cy="18370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F9DCFF-F53E-426E-B588-DA3DAA85A83F}"/>
              </a:ext>
            </a:extLst>
          </p:cNvPr>
          <p:cNvSpPr txBox="1"/>
          <p:nvPr/>
        </p:nvSpPr>
        <p:spPr>
          <a:xfrm>
            <a:off x="2152818" y="4022896"/>
            <a:ext cx="7886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BLS COURSE (Basic Life Support)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C6C0A2-7311-4FD0-9059-CF2B5B982604}"/>
              </a:ext>
            </a:extLst>
          </p:cNvPr>
          <p:cNvSpPr txBox="1"/>
          <p:nvPr/>
        </p:nvSpPr>
        <p:spPr>
          <a:xfrm>
            <a:off x="3332096" y="425450"/>
            <a:ext cx="5269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Istituto Comprensivo «Beniamino Gigli»</a:t>
            </a:r>
          </a:p>
          <a:p>
            <a:pPr algn="ctr"/>
            <a:r>
              <a:rPr lang="it-IT" sz="2400" b="1" dirty="0"/>
              <a:t>Recanati</a:t>
            </a:r>
          </a:p>
        </p:txBody>
      </p:sp>
    </p:spTree>
    <p:extLst>
      <p:ext uri="{BB962C8B-B14F-4D97-AF65-F5344CB8AC3E}">
        <p14:creationId xmlns:p14="http://schemas.microsoft.com/office/powerpoint/2010/main" val="426039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29B88EB-ACB5-4579-803A-9E9871056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9" r="45625" b="12726"/>
          <a:stretch/>
        </p:blipFill>
        <p:spPr>
          <a:xfrm>
            <a:off x="765311" y="208721"/>
            <a:ext cx="11043321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F49CFE-F322-4BA5-B4D4-E9D7BAEEA6DB}"/>
              </a:ext>
            </a:extLst>
          </p:cNvPr>
          <p:cNvSpPr txBox="1"/>
          <p:nvPr/>
        </p:nvSpPr>
        <p:spPr>
          <a:xfrm>
            <a:off x="312461" y="489734"/>
            <a:ext cx="1156707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 class with the teachers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students studied the anatomy and physiology of the human body.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 the meeting with doctors and Red Cross volunteers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students learned: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numbers and symbols of the emergency services;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   the phases of first aid: assessment of the state of consciousness and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breathing, lateral safety position of the unconscious patient who 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breathes;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cardiopulmonary resuscitation: execution of external cardiac massage, performing artificial respiration (mouth-mouth and mouth-nose ventilations) through the use of mannequins;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defibrillation: recognition of the AED symbol, knowledge of the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operation of the AED and the purpose of defibrillation, knowledge of the BLS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algorithm (Basic Life Support - Basic support for vital functions).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3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9CC78FA-5BED-498F-AE86-3626E530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47" y="0"/>
            <a:ext cx="9136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4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AAAE6F2-4AA9-46C4-8B82-E664368CB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5"/>
          <a:stretch/>
        </p:blipFill>
        <p:spPr>
          <a:xfrm>
            <a:off x="947530" y="228600"/>
            <a:ext cx="1049685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034A13-CDC4-4ACC-A892-5C137B551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8" b="1917"/>
          <a:stretch/>
        </p:blipFill>
        <p:spPr>
          <a:xfrm>
            <a:off x="834886" y="288235"/>
            <a:ext cx="9213575" cy="58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21EF28-7BB3-44FF-8726-C6594636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3" y="178904"/>
            <a:ext cx="8666924" cy="65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D077F6F-ADCC-49F8-AAAA-9DBB3D0B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47" y="0"/>
            <a:ext cx="9136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4B6317A-B79C-4797-A24F-F76E81CC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51" y="0"/>
            <a:ext cx="9136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D74516D-C365-4D7C-B37F-AB19B862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3" y="109330"/>
            <a:ext cx="88391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57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154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Ghelfi</dc:creator>
  <cp:lastModifiedBy>Francesca Ghelfi</cp:lastModifiedBy>
  <cp:revision>9</cp:revision>
  <dcterms:created xsi:type="dcterms:W3CDTF">2021-02-06T16:39:13Z</dcterms:created>
  <dcterms:modified xsi:type="dcterms:W3CDTF">2021-02-07T09:49:02Z</dcterms:modified>
</cp:coreProperties>
</file>