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A0A5B-5529-42F6-A454-7025D2A4A6CA}" v="1996" dt="2021-06-06T19:36:21.211"/>
    <p1510:client id="{B60F05F1-C6AD-44E9-B629-600E4CCF7716}" v="2" dt="2021-06-06T19:46:39.732"/>
    <p1510:client id="{CDD03530-883F-407E-98E0-A7053D62751F}" v="1691" dt="2021-06-06T18:46:47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omaitienė Kristina" userId="S::kristina.adomaitiene@salduvesprogimnazija.lt::9a76aff5-2b41-4087-b411-eae1bc7f5cf6" providerId="AD" clId="Web-{00AA0A5B-5529-42F6-A454-7025D2A4A6CA}"/>
    <pc:docChg chg="addSld modSld">
      <pc:chgData name="Adomaitienė Kristina" userId="S::kristina.adomaitiene@salduvesprogimnazija.lt::9a76aff5-2b41-4087-b411-eae1bc7f5cf6" providerId="AD" clId="Web-{00AA0A5B-5529-42F6-A454-7025D2A4A6CA}" dt="2021-06-06T19:36:21.211" v="1023" actId="20577"/>
      <pc:docMkLst>
        <pc:docMk/>
      </pc:docMkLst>
      <pc:sldChg chg="addSp modSp new mod setBg setClrOvrMap">
        <pc:chgData name="Adomaitienė Kristina" userId="S::kristina.adomaitiene@salduvesprogimnazija.lt::9a76aff5-2b41-4087-b411-eae1bc7f5cf6" providerId="AD" clId="Web-{00AA0A5B-5529-42F6-A454-7025D2A4A6CA}" dt="2021-06-06T18:55:26.705" v="194" actId="20577"/>
        <pc:sldMkLst>
          <pc:docMk/>
          <pc:sldMk cId="3396890909" sldId="262"/>
        </pc:sldMkLst>
        <pc:spChg chg="mod">
          <ac:chgData name="Adomaitienė Kristina" userId="S::kristina.adomaitiene@salduvesprogimnazija.lt::9a76aff5-2b41-4087-b411-eae1bc7f5cf6" providerId="AD" clId="Web-{00AA0A5B-5529-42F6-A454-7025D2A4A6CA}" dt="2021-06-06T18:55:26.705" v="194" actId="20577"/>
          <ac:spMkLst>
            <pc:docMk/>
            <pc:sldMk cId="3396890909" sldId="262"/>
            <ac:spMk id="2" creationId="{F9C7759B-3903-4A7D-B226-438A2D033CD5}"/>
          </ac:spMkLst>
        </pc:spChg>
        <pc:spChg chg="mod ord">
          <ac:chgData name="Adomaitienė Kristina" userId="S::kristina.adomaitiene@salduvesprogimnazija.lt::9a76aff5-2b41-4087-b411-eae1bc7f5cf6" providerId="AD" clId="Web-{00AA0A5B-5529-42F6-A454-7025D2A4A6CA}" dt="2021-06-06T18:55:18.611" v="192" actId="20577"/>
          <ac:spMkLst>
            <pc:docMk/>
            <pc:sldMk cId="3396890909" sldId="262"/>
            <ac:spMk id="3" creationId="{0DD98319-384D-47F1-B4CB-4035C4B20EE0}"/>
          </ac:spMkLst>
        </pc:spChg>
        <pc:spChg chg="add">
          <ac:chgData name="Adomaitienė Kristina" userId="S::kristina.adomaitiene@salduvesprogimnazija.lt::9a76aff5-2b41-4087-b411-eae1bc7f5cf6" providerId="AD" clId="Web-{00AA0A5B-5529-42F6-A454-7025D2A4A6CA}" dt="2021-06-06T18:55:07.283" v="190"/>
          <ac:spMkLst>
            <pc:docMk/>
            <pc:sldMk cId="3396890909" sldId="262"/>
            <ac:spMk id="9" creationId="{357DD0D3-F869-46D0-944C-6EC60E19E351}"/>
          </ac:spMkLst>
        </pc:spChg>
        <pc:picChg chg="add mod">
          <ac:chgData name="Adomaitienė Kristina" userId="S::kristina.adomaitiene@salduvesprogimnazija.lt::9a76aff5-2b41-4087-b411-eae1bc7f5cf6" providerId="AD" clId="Web-{00AA0A5B-5529-42F6-A454-7025D2A4A6CA}" dt="2021-06-06T18:55:07.283" v="190"/>
          <ac:picMkLst>
            <pc:docMk/>
            <pc:sldMk cId="3396890909" sldId="262"/>
            <ac:picMk id="4" creationId="{259AA675-2C47-4261-9386-CA9BDB09874C}"/>
          </ac:picMkLst>
        </pc:picChg>
      </pc:sldChg>
      <pc:sldChg chg="addSp modSp new mod setBg setClrOvrMap">
        <pc:chgData name="Adomaitienė Kristina" userId="S::kristina.adomaitiene@salduvesprogimnazija.lt::9a76aff5-2b41-4087-b411-eae1bc7f5cf6" providerId="AD" clId="Web-{00AA0A5B-5529-42F6-A454-7025D2A4A6CA}" dt="2021-06-06T19:03:47.951" v="318" actId="1076"/>
        <pc:sldMkLst>
          <pc:docMk/>
          <pc:sldMk cId="2448052900" sldId="263"/>
        </pc:sldMkLst>
        <pc:spChg chg="mod">
          <ac:chgData name="Adomaitienė Kristina" userId="S::kristina.adomaitiene@salduvesprogimnazija.lt::9a76aff5-2b41-4087-b411-eae1bc7f5cf6" providerId="AD" clId="Web-{00AA0A5B-5529-42F6-A454-7025D2A4A6CA}" dt="2021-06-06T19:03:47.951" v="318" actId="1076"/>
          <ac:spMkLst>
            <pc:docMk/>
            <pc:sldMk cId="2448052900" sldId="263"/>
            <ac:spMk id="2" creationId="{23697EF3-70B0-411D-AFD4-F1E7F63D6D6C}"/>
          </ac:spMkLst>
        </pc:spChg>
        <pc:spChg chg="mod">
          <ac:chgData name="Adomaitienė Kristina" userId="S::kristina.adomaitiene@salduvesprogimnazija.lt::9a76aff5-2b41-4087-b411-eae1bc7f5cf6" providerId="AD" clId="Web-{00AA0A5B-5529-42F6-A454-7025D2A4A6CA}" dt="2021-06-06T19:03:25.184" v="314" actId="20577"/>
          <ac:spMkLst>
            <pc:docMk/>
            <pc:sldMk cId="2448052900" sldId="263"/>
            <ac:spMk id="3" creationId="{5796F63F-2B32-44C9-977D-502D28C0DC2C}"/>
          </ac:spMkLst>
        </pc:spChg>
        <pc:spChg chg="add">
          <ac:chgData name="Adomaitienė Kristina" userId="S::kristina.adomaitiene@salduvesprogimnazija.lt::9a76aff5-2b41-4087-b411-eae1bc7f5cf6" providerId="AD" clId="Web-{00AA0A5B-5529-42F6-A454-7025D2A4A6CA}" dt="2021-06-06T19:03:03.856" v="309"/>
          <ac:spMkLst>
            <pc:docMk/>
            <pc:sldMk cId="2448052900" sldId="263"/>
            <ac:spMk id="9" creationId="{5E8D2E83-FB3A-40E7-A9E5-7AB389D612B4}"/>
          </ac:spMkLst>
        </pc:spChg>
        <pc:picChg chg="add mod ord">
          <ac:chgData name="Adomaitienė Kristina" userId="S::kristina.adomaitiene@salduvesprogimnazija.lt::9a76aff5-2b41-4087-b411-eae1bc7f5cf6" providerId="AD" clId="Web-{00AA0A5B-5529-42F6-A454-7025D2A4A6CA}" dt="2021-06-06T19:03:03.856" v="309"/>
          <ac:picMkLst>
            <pc:docMk/>
            <pc:sldMk cId="2448052900" sldId="263"/>
            <ac:picMk id="4" creationId="{4C9A1D46-C3BA-4314-8D1D-1CCEC2C21A58}"/>
          </ac:picMkLst>
        </pc:picChg>
      </pc:sldChg>
      <pc:sldChg chg="addSp modSp new mod setBg setClrOvrMap">
        <pc:chgData name="Adomaitienė Kristina" userId="S::kristina.adomaitiene@salduvesprogimnazija.lt::9a76aff5-2b41-4087-b411-eae1bc7f5cf6" providerId="AD" clId="Web-{00AA0A5B-5529-42F6-A454-7025D2A4A6CA}" dt="2021-06-06T19:11:03.444" v="465" actId="1076"/>
        <pc:sldMkLst>
          <pc:docMk/>
          <pc:sldMk cId="3770546956" sldId="264"/>
        </pc:sldMkLst>
        <pc:spChg chg="mod">
          <ac:chgData name="Adomaitienė Kristina" userId="S::kristina.adomaitiene@salduvesprogimnazija.lt::9a76aff5-2b41-4087-b411-eae1bc7f5cf6" providerId="AD" clId="Web-{00AA0A5B-5529-42F6-A454-7025D2A4A6CA}" dt="2021-06-06T19:10:42.303" v="458" actId="1076"/>
          <ac:spMkLst>
            <pc:docMk/>
            <pc:sldMk cId="3770546956" sldId="264"/>
            <ac:spMk id="2" creationId="{4AC380F6-0975-4273-B417-7EA18D7390B5}"/>
          </ac:spMkLst>
        </pc:spChg>
        <pc:spChg chg="mod ord">
          <ac:chgData name="Adomaitienė Kristina" userId="S::kristina.adomaitiene@salduvesprogimnazija.lt::9a76aff5-2b41-4087-b411-eae1bc7f5cf6" providerId="AD" clId="Web-{00AA0A5B-5529-42F6-A454-7025D2A4A6CA}" dt="2021-06-06T19:11:03.444" v="465" actId="1076"/>
          <ac:spMkLst>
            <pc:docMk/>
            <pc:sldMk cId="3770546956" sldId="264"/>
            <ac:spMk id="3" creationId="{EFD4F705-705D-46A9-AEB2-C5FE2122C841}"/>
          </ac:spMkLst>
        </pc:spChg>
        <pc:spChg chg="add">
          <ac:chgData name="Adomaitienė Kristina" userId="S::kristina.adomaitiene@salduvesprogimnazija.lt::9a76aff5-2b41-4087-b411-eae1bc7f5cf6" providerId="AD" clId="Web-{00AA0A5B-5529-42F6-A454-7025D2A4A6CA}" dt="2021-06-06T19:10:35.569" v="457"/>
          <ac:spMkLst>
            <pc:docMk/>
            <pc:sldMk cId="3770546956" sldId="264"/>
            <ac:spMk id="9" creationId="{A3BAF07C-C39E-42EB-BB22-8D46691D9735}"/>
          </ac:spMkLst>
        </pc:spChg>
        <pc:grpChg chg="add">
          <ac:chgData name="Adomaitienė Kristina" userId="S::kristina.adomaitiene@salduvesprogimnazija.lt::9a76aff5-2b41-4087-b411-eae1bc7f5cf6" providerId="AD" clId="Web-{00AA0A5B-5529-42F6-A454-7025D2A4A6CA}" dt="2021-06-06T19:10:35.569" v="457"/>
          <ac:grpSpMkLst>
            <pc:docMk/>
            <pc:sldMk cId="3770546956" sldId="264"/>
            <ac:grpSpMk id="11" creationId="{D8E9CF54-0466-4261-9E62-0249E60E1886}"/>
          </ac:grpSpMkLst>
        </pc:grpChg>
        <pc:picChg chg="add mod">
          <ac:chgData name="Adomaitienė Kristina" userId="S::kristina.adomaitiene@salduvesprogimnazija.lt::9a76aff5-2b41-4087-b411-eae1bc7f5cf6" providerId="AD" clId="Web-{00AA0A5B-5529-42F6-A454-7025D2A4A6CA}" dt="2021-06-06T19:10:35.569" v="457"/>
          <ac:picMkLst>
            <pc:docMk/>
            <pc:sldMk cId="3770546956" sldId="264"/>
            <ac:picMk id="4" creationId="{3E3B8EAE-5349-45D4-9731-D9A31671E90B}"/>
          </ac:picMkLst>
        </pc:picChg>
      </pc:sldChg>
      <pc:sldChg chg="addSp delSp modSp new mod setBg setClrOvrMap">
        <pc:chgData name="Adomaitienė Kristina" userId="S::kristina.adomaitiene@salduvesprogimnazija.lt::9a76aff5-2b41-4087-b411-eae1bc7f5cf6" providerId="AD" clId="Web-{00AA0A5B-5529-42F6-A454-7025D2A4A6CA}" dt="2021-06-06T19:18:12.844" v="728" actId="20577"/>
        <pc:sldMkLst>
          <pc:docMk/>
          <pc:sldMk cId="18879537" sldId="265"/>
        </pc:sldMkLst>
        <pc:spChg chg="mod">
          <ac:chgData name="Adomaitienė Kristina" userId="S::kristina.adomaitiene@salduvesprogimnazija.lt::9a76aff5-2b41-4087-b411-eae1bc7f5cf6" providerId="AD" clId="Web-{00AA0A5B-5529-42F6-A454-7025D2A4A6CA}" dt="2021-06-06T19:17:51.656" v="722"/>
          <ac:spMkLst>
            <pc:docMk/>
            <pc:sldMk cId="18879537" sldId="265"/>
            <ac:spMk id="2" creationId="{387691CA-AA12-4DBF-84E5-79712011C375}"/>
          </ac:spMkLst>
        </pc:spChg>
        <pc:spChg chg="mod">
          <ac:chgData name="Adomaitienė Kristina" userId="S::kristina.adomaitiene@salduvesprogimnazija.lt::9a76aff5-2b41-4087-b411-eae1bc7f5cf6" providerId="AD" clId="Web-{00AA0A5B-5529-42F6-A454-7025D2A4A6CA}" dt="2021-06-06T19:18:12.844" v="728" actId="20577"/>
          <ac:spMkLst>
            <pc:docMk/>
            <pc:sldMk cId="18879537" sldId="265"/>
            <ac:spMk id="3" creationId="{B5435170-AC0D-4244-8BB9-B82BC4F838FD}"/>
          </ac:spMkLst>
        </pc:spChg>
        <pc:spChg chg="add del">
          <ac:chgData name="Adomaitienė Kristina" userId="S::kristina.adomaitiene@salduvesprogimnazija.lt::9a76aff5-2b41-4087-b411-eae1bc7f5cf6" providerId="AD" clId="Web-{00AA0A5B-5529-42F6-A454-7025D2A4A6CA}" dt="2021-06-06T19:17:17.890" v="717"/>
          <ac:spMkLst>
            <pc:docMk/>
            <pc:sldMk cId="18879537" sldId="265"/>
            <ac:spMk id="6" creationId="{A81E7530-396C-45F0-92F4-A885648D1631}"/>
          </ac:spMkLst>
        </pc:spChg>
        <pc:spChg chg="add del">
          <ac:chgData name="Adomaitienė Kristina" userId="S::kristina.adomaitiene@salduvesprogimnazija.lt::9a76aff5-2b41-4087-b411-eae1bc7f5cf6" providerId="AD" clId="Web-{00AA0A5B-5529-42F6-A454-7025D2A4A6CA}" dt="2021-06-06T19:17:17.890" v="717"/>
          <ac:spMkLst>
            <pc:docMk/>
            <pc:sldMk cId="18879537" sldId="265"/>
            <ac:spMk id="7" creationId="{7316481C-0A49-4796-812B-0D64F063B720}"/>
          </ac:spMkLst>
        </pc:spChg>
        <pc:spChg chg="add del">
          <ac:chgData name="Adomaitienė Kristina" userId="S::kristina.adomaitiene@salduvesprogimnazija.lt::9a76aff5-2b41-4087-b411-eae1bc7f5cf6" providerId="AD" clId="Web-{00AA0A5B-5529-42F6-A454-7025D2A4A6CA}" dt="2021-06-06T19:17:39.078" v="719"/>
          <ac:spMkLst>
            <pc:docMk/>
            <pc:sldMk cId="18879537" sldId="265"/>
            <ac:spMk id="8" creationId="{9B76D444-2756-434F-AE61-96D69830C13E}"/>
          </ac:spMkLst>
        </pc:spChg>
        <pc:spChg chg="add del">
          <ac:chgData name="Adomaitienė Kristina" userId="S::kristina.adomaitiene@salduvesprogimnazija.lt::9a76aff5-2b41-4087-b411-eae1bc7f5cf6" providerId="AD" clId="Web-{00AA0A5B-5529-42F6-A454-7025D2A4A6CA}" dt="2021-06-06T19:16:43.452" v="715"/>
          <ac:spMkLst>
            <pc:docMk/>
            <pc:sldMk cId="18879537" sldId="265"/>
            <ac:spMk id="9" creationId="{3CD9DF72-87A3-404E-A828-84CBF11A8303}"/>
          </ac:spMkLst>
        </pc:spChg>
        <pc:spChg chg="add del">
          <ac:chgData name="Adomaitienė Kristina" userId="S::kristina.adomaitiene@salduvesprogimnazija.lt::9a76aff5-2b41-4087-b411-eae1bc7f5cf6" providerId="AD" clId="Web-{00AA0A5B-5529-42F6-A454-7025D2A4A6CA}" dt="2021-06-06T19:17:39.078" v="719"/>
          <ac:spMkLst>
            <pc:docMk/>
            <pc:sldMk cId="18879537" sldId="265"/>
            <ac:spMk id="10" creationId="{A27B6159-7734-4564-9E0F-C4BC43C36E52}"/>
          </ac:spMkLst>
        </pc:spChg>
        <pc:spChg chg="add del">
          <ac:chgData name="Adomaitienė Kristina" userId="S::kristina.adomaitiene@salduvesprogimnazija.lt::9a76aff5-2b41-4087-b411-eae1bc7f5cf6" providerId="AD" clId="Web-{00AA0A5B-5529-42F6-A454-7025D2A4A6CA}" dt="2021-06-06T19:17:17.890" v="717"/>
          <ac:spMkLst>
            <pc:docMk/>
            <pc:sldMk cId="18879537" sldId="265"/>
            <ac:spMk id="13" creationId="{A5271697-90F1-4A23-8EF2-0179F2EAFACB}"/>
          </ac:spMkLst>
        </pc:spChg>
        <pc:spChg chg="add del">
          <ac:chgData name="Adomaitienė Kristina" userId="S::kristina.adomaitiene@salduvesprogimnazija.lt::9a76aff5-2b41-4087-b411-eae1bc7f5cf6" providerId="AD" clId="Web-{00AA0A5B-5529-42F6-A454-7025D2A4A6CA}" dt="2021-06-06T19:17:51.641" v="721"/>
          <ac:spMkLst>
            <pc:docMk/>
            <pc:sldMk cId="18879537" sldId="265"/>
            <ac:spMk id="14" creationId="{3CD9DF72-87A3-404E-A828-84CBF11A8303}"/>
          </ac:spMkLst>
        </pc:spChg>
        <pc:spChg chg="add">
          <ac:chgData name="Adomaitienė Kristina" userId="S::kristina.adomaitiene@salduvesprogimnazija.lt::9a76aff5-2b41-4087-b411-eae1bc7f5cf6" providerId="AD" clId="Web-{00AA0A5B-5529-42F6-A454-7025D2A4A6CA}" dt="2021-06-06T19:17:51.656" v="722"/>
          <ac:spMkLst>
            <pc:docMk/>
            <pc:sldMk cId="18879537" sldId="265"/>
            <ac:spMk id="17" creationId="{5E8D2E83-FB3A-40E7-A9E5-7AB389D612B4}"/>
          </ac:spMkLst>
        </pc:spChg>
        <pc:spChg chg="add del">
          <ac:chgData name="Adomaitienė Kristina" userId="S::kristina.adomaitiene@salduvesprogimnazija.lt::9a76aff5-2b41-4087-b411-eae1bc7f5cf6" providerId="AD" clId="Web-{00AA0A5B-5529-42F6-A454-7025D2A4A6CA}" dt="2021-06-06T19:17:17.890" v="717"/>
          <ac:spMkLst>
            <pc:docMk/>
            <pc:sldMk cId="18879537" sldId="265"/>
            <ac:spMk id="37" creationId="{D9F5512A-48E1-4C07-B75E-3CCC517B6804}"/>
          </ac:spMkLst>
        </pc:spChg>
        <pc:grpChg chg="add del">
          <ac:chgData name="Adomaitienė Kristina" userId="S::kristina.adomaitiene@salduvesprogimnazija.lt::9a76aff5-2b41-4087-b411-eae1bc7f5cf6" providerId="AD" clId="Web-{00AA0A5B-5529-42F6-A454-7025D2A4A6CA}" dt="2021-06-06T19:17:17.890" v="717"/>
          <ac:grpSpMkLst>
            <pc:docMk/>
            <pc:sldMk cId="18879537" sldId="265"/>
            <ac:grpSpMk id="15" creationId="{81DE8B58-F373-409E-A253-4380A66091D4}"/>
          </ac:grpSpMkLst>
        </pc:grpChg>
        <pc:picChg chg="add mod ord">
          <ac:chgData name="Adomaitienė Kristina" userId="S::kristina.adomaitiene@salduvesprogimnazija.lt::9a76aff5-2b41-4087-b411-eae1bc7f5cf6" providerId="AD" clId="Web-{00AA0A5B-5529-42F6-A454-7025D2A4A6CA}" dt="2021-06-06T19:17:51.656" v="722"/>
          <ac:picMkLst>
            <pc:docMk/>
            <pc:sldMk cId="18879537" sldId="265"/>
            <ac:picMk id="4" creationId="{F63965D8-92AB-46B6-BDA2-E73EA8373CE6}"/>
          </ac:picMkLst>
        </pc:picChg>
        <pc:cxnChg chg="add del">
          <ac:chgData name="Adomaitienė Kristina" userId="S::kristina.adomaitiene@salduvesprogimnazija.lt::9a76aff5-2b41-4087-b411-eae1bc7f5cf6" providerId="AD" clId="Web-{00AA0A5B-5529-42F6-A454-7025D2A4A6CA}" dt="2021-06-06T19:16:43.452" v="715"/>
          <ac:cxnSpMkLst>
            <pc:docMk/>
            <pc:sldMk cId="18879537" sldId="265"/>
            <ac:cxnSpMk id="11" creationId="{20E3A342-4D61-4E3F-AF90-1AB42AEB96CC}"/>
          </ac:cxnSpMkLst>
        </pc:cxnChg>
        <pc:cxnChg chg="add del">
          <ac:chgData name="Adomaitienė Kristina" userId="S::kristina.adomaitiene@salduvesprogimnazija.lt::9a76aff5-2b41-4087-b411-eae1bc7f5cf6" providerId="AD" clId="Web-{00AA0A5B-5529-42F6-A454-7025D2A4A6CA}" dt="2021-06-06T19:17:39.078" v="719"/>
          <ac:cxnSpMkLst>
            <pc:docMk/>
            <pc:sldMk cId="18879537" sldId="265"/>
            <ac:cxnSpMk id="12" creationId="{E2FFB46B-05BC-4950-B18A-9593FDAE6ED7}"/>
          </ac:cxnSpMkLst>
        </pc:cxnChg>
        <pc:cxnChg chg="add del">
          <ac:chgData name="Adomaitienė Kristina" userId="S::kristina.adomaitiene@salduvesprogimnazija.lt::9a76aff5-2b41-4087-b411-eae1bc7f5cf6" providerId="AD" clId="Web-{00AA0A5B-5529-42F6-A454-7025D2A4A6CA}" dt="2021-06-06T19:17:51.641" v="721"/>
          <ac:cxnSpMkLst>
            <pc:docMk/>
            <pc:sldMk cId="18879537" sldId="265"/>
            <ac:cxnSpMk id="16" creationId="{20E3A342-4D61-4E3F-AF90-1AB42AEB96CC}"/>
          </ac:cxnSpMkLst>
        </pc:cxnChg>
      </pc:sldChg>
      <pc:sldChg chg="addSp modSp new mod setBg">
        <pc:chgData name="Adomaitienė Kristina" userId="S::kristina.adomaitiene@salduvesprogimnazija.lt::9a76aff5-2b41-4087-b411-eae1bc7f5cf6" providerId="AD" clId="Web-{00AA0A5B-5529-42F6-A454-7025D2A4A6CA}" dt="2021-06-06T19:36:21.211" v="1023" actId="20577"/>
        <pc:sldMkLst>
          <pc:docMk/>
          <pc:sldMk cId="4255047903" sldId="266"/>
        </pc:sldMkLst>
        <pc:spChg chg="mod">
          <ac:chgData name="Adomaitienė Kristina" userId="S::kristina.adomaitiene@salduvesprogimnazija.lt::9a76aff5-2b41-4087-b411-eae1bc7f5cf6" providerId="AD" clId="Web-{00AA0A5B-5529-42F6-A454-7025D2A4A6CA}" dt="2021-06-06T19:28:22.748" v="1016" actId="1076"/>
          <ac:spMkLst>
            <pc:docMk/>
            <pc:sldMk cId="4255047903" sldId="266"/>
            <ac:spMk id="2" creationId="{AAA3174F-8704-412B-9590-3EC2D3B0AC5A}"/>
          </ac:spMkLst>
        </pc:spChg>
        <pc:spChg chg="mod">
          <ac:chgData name="Adomaitienė Kristina" userId="S::kristina.adomaitiene@salduvesprogimnazija.lt::9a76aff5-2b41-4087-b411-eae1bc7f5cf6" providerId="AD" clId="Web-{00AA0A5B-5529-42F6-A454-7025D2A4A6CA}" dt="2021-06-06T19:36:21.211" v="1023" actId="20577"/>
          <ac:spMkLst>
            <pc:docMk/>
            <pc:sldMk cId="4255047903" sldId="266"/>
            <ac:spMk id="3" creationId="{106E00A9-F9E4-420F-9B58-3F91E2152503}"/>
          </ac:spMkLst>
        </pc:spChg>
        <pc:spChg chg="add">
          <ac:chgData name="Adomaitienė Kristina" userId="S::kristina.adomaitiene@salduvesprogimnazija.lt::9a76aff5-2b41-4087-b411-eae1bc7f5cf6" providerId="AD" clId="Web-{00AA0A5B-5529-42F6-A454-7025D2A4A6CA}" dt="2021-06-06T19:26:35.511" v="995"/>
          <ac:spMkLst>
            <pc:docMk/>
            <pc:sldMk cId="4255047903" sldId="266"/>
            <ac:spMk id="9" creationId="{04812C46-200A-4DEB-A05E-3ED6C68C2387}"/>
          </ac:spMkLst>
        </pc:spChg>
        <pc:spChg chg="add">
          <ac:chgData name="Adomaitienė Kristina" userId="S::kristina.adomaitiene@salduvesprogimnazija.lt::9a76aff5-2b41-4087-b411-eae1bc7f5cf6" providerId="AD" clId="Web-{00AA0A5B-5529-42F6-A454-7025D2A4A6CA}" dt="2021-06-06T19:26:35.511" v="995"/>
          <ac:spMkLst>
            <pc:docMk/>
            <pc:sldMk cId="4255047903" sldId="266"/>
            <ac:spMk id="11" creationId="{D1EA859B-E555-4109-94F3-6700E046E008}"/>
          </ac:spMkLst>
        </pc:spChg>
        <pc:picChg chg="add mod ord">
          <ac:chgData name="Adomaitienė Kristina" userId="S::kristina.adomaitiene@salduvesprogimnazija.lt::9a76aff5-2b41-4087-b411-eae1bc7f5cf6" providerId="AD" clId="Web-{00AA0A5B-5529-42F6-A454-7025D2A4A6CA}" dt="2021-06-06T19:26:35.511" v="995"/>
          <ac:picMkLst>
            <pc:docMk/>
            <pc:sldMk cId="4255047903" sldId="266"/>
            <ac:picMk id="4" creationId="{04D0C85B-E57D-4D7B-BC98-A2FE010C9CEA}"/>
          </ac:picMkLst>
        </pc:picChg>
      </pc:sldChg>
    </pc:docChg>
  </pc:docChgLst>
  <pc:docChgLst>
    <pc:chgData name="Adomaitienė Kristina" userId="S::kristina.adomaitiene@salduvesprogimnazija.lt::9a76aff5-2b41-4087-b411-eae1bc7f5cf6" providerId="AD" clId="Web-{B60F05F1-C6AD-44E9-B629-600E4CCF7716}"/>
    <pc:docChg chg="modSld">
      <pc:chgData name="Adomaitienė Kristina" userId="S::kristina.adomaitiene@salduvesprogimnazija.lt::9a76aff5-2b41-4087-b411-eae1bc7f5cf6" providerId="AD" clId="Web-{B60F05F1-C6AD-44E9-B629-600E4CCF7716}" dt="2021-06-06T19:46:39.732" v="1" actId="20577"/>
      <pc:docMkLst>
        <pc:docMk/>
      </pc:docMkLst>
      <pc:sldChg chg="modSp">
        <pc:chgData name="Adomaitienė Kristina" userId="S::kristina.adomaitiene@salduvesprogimnazija.lt::9a76aff5-2b41-4087-b411-eae1bc7f5cf6" providerId="AD" clId="Web-{B60F05F1-C6AD-44E9-B629-600E4CCF7716}" dt="2021-06-06T19:46:39.732" v="1" actId="20577"/>
        <pc:sldMkLst>
          <pc:docMk/>
          <pc:sldMk cId="1762646905" sldId="257"/>
        </pc:sldMkLst>
        <pc:spChg chg="mod">
          <ac:chgData name="Adomaitienė Kristina" userId="S::kristina.adomaitiene@salduvesprogimnazija.lt::9a76aff5-2b41-4087-b411-eae1bc7f5cf6" providerId="AD" clId="Web-{B60F05F1-C6AD-44E9-B629-600E4CCF7716}" dt="2021-06-06T19:46:39.732" v="1" actId="20577"/>
          <ac:spMkLst>
            <pc:docMk/>
            <pc:sldMk cId="1762646905" sldId="257"/>
            <ac:spMk id="3" creationId="{55AA2913-C9C6-4E75-AAAF-D3FF6757438E}"/>
          </ac:spMkLst>
        </pc:spChg>
      </pc:sldChg>
    </pc:docChg>
  </pc:docChgLst>
  <pc:docChgLst>
    <pc:chgData name="Adomaitienė Kristina" userId="S::kristina.adomaitiene@salduvesprogimnazija.lt::9a76aff5-2b41-4087-b411-eae1bc7f5cf6" providerId="AD" clId="Web-{CDD03530-883F-407E-98E0-A7053D62751F}"/>
    <pc:docChg chg="addSld modSld">
      <pc:chgData name="Adomaitienė Kristina" userId="S::kristina.adomaitiene@salduvesprogimnazija.lt::9a76aff5-2b41-4087-b411-eae1bc7f5cf6" providerId="AD" clId="Web-{CDD03530-883F-407E-98E0-A7053D62751F}" dt="2021-06-06T18:46:47.204" v="867" actId="20577"/>
      <pc:docMkLst>
        <pc:docMk/>
      </pc:docMkLst>
      <pc:sldChg chg="addSp delSp modSp mod setBg addAnim delAnim setClrOvrMap">
        <pc:chgData name="Adomaitienė Kristina" userId="S::kristina.adomaitiene@salduvesprogimnazija.lt::9a76aff5-2b41-4087-b411-eae1bc7f5cf6" providerId="AD" clId="Web-{CDD03530-883F-407E-98E0-A7053D62751F}" dt="2021-06-06T17:55:18.959" v="42"/>
        <pc:sldMkLst>
          <pc:docMk/>
          <pc:sldMk cId="424736396" sldId="256"/>
        </pc:sldMkLst>
        <pc:spChg chg="mod ord">
          <ac:chgData name="Adomaitienė Kristina" userId="S::kristina.adomaitiene@salduvesprogimnazija.lt::9a76aff5-2b41-4087-b411-eae1bc7f5cf6" providerId="AD" clId="Web-{CDD03530-883F-407E-98E0-A7053D62751F}" dt="2021-06-06T17:55:18.959" v="42"/>
          <ac:spMkLst>
            <pc:docMk/>
            <pc:sldMk cId="424736396" sldId="256"/>
            <ac:spMk id="2" creationId="{00000000-0000-0000-0000-000000000000}"/>
          </ac:spMkLst>
        </pc:spChg>
        <pc:spChg chg="mod ord">
          <ac:chgData name="Adomaitienė Kristina" userId="S::kristina.adomaitiene@salduvesprogimnazija.lt::9a76aff5-2b41-4087-b411-eae1bc7f5cf6" providerId="AD" clId="Web-{CDD03530-883F-407E-98E0-A7053D62751F}" dt="2021-06-06T17:55:18.959" v="42"/>
          <ac:spMkLst>
            <pc:docMk/>
            <pc:sldMk cId="424736396" sldId="256"/>
            <ac:spMk id="3" creationId="{00000000-0000-0000-0000-000000000000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6" creationId="{07322A9E-F1EC-405E-8971-BA906EFFCCB8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7:53:51.395" v="31"/>
          <ac:spMkLst>
            <pc:docMk/>
            <pc:sldMk cId="424736396" sldId="256"/>
            <ac:spMk id="7" creationId="{C1DD1A8A-57D5-4A81-AD04-532B043C5611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7:53:51.395" v="31"/>
          <ac:spMkLst>
            <pc:docMk/>
            <pc:sldMk cId="424736396" sldId="256"/>
            <ac:spMk id="8" creationId="{007891EC-4501-44ED-A8C8-B11B6DB767AB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38.425" v="26"/>
          <ac:spMkLst>
            <pc:docMk/>
            <pc:sldMk cId="424736396" sldId="256"/>
            <ac:spMk id="9" creationId="{6B3BAD04-E614-4C16-8360-019FCF0045AC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4:35.568" v="36"/>
          <ac:spMkLst>
            <pc:docMk/>
            <pc:sldMk cId="424736396" sldId="256"/>
            <ac:spMk id="10" creationId="{6F40FBDA-CEB1-40F0-9AB9-BD9C402D70FE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11" creationId="{A5704422-1118-4FD1-95AD-29A064EB80D9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4:35.568" v="36"/>
          <ac:spMkLst>
            <pc:docMk/>
            <pc:sldMk cId="424736396" sldId="256"/>
            <ac:spMk id="12" creationId="{0344D4FE-ABEF-4230-9E4E-AD5782FC78AC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13" creationId="{A88B2AAA-B805-498E-A9E6-98B885855498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4:35.568" v="36"/>
          <ac:spMkLst>
            <pc:docMk/>
            <pc:sldMk cId="424736396" sldId="256"/>
            <ac:spMk id="14" creationId="{9325F979-D3F9-4926-81B7-7ACCB31A501B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15" creationId="{9B8051E0-19D7-43E1-BFD9-E6DBFEB3A3F1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5:18.959" v="42"/>
          <ac:spMkLst>
            <pc:docMk/>
            <pc:sldMk cId="424736396" sldId="256"/>
            <ac:spMk id="16" creationId="{C1DD1A8A-57D5-4A81-AD04-532B043C5611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17" creationId="{4EDB2B02-86A2-46F5-A4BE-B7D9B10411D6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5:18.959" v="42"/>
          <ac:spMkLst>
            <pc:docMk/>
            <pc:sldMk cId="424736396" sldId="256"/>
            <ac:spMk id="18" creationId="{007891EC-4501-44ED-A8C8-B11B6DB767AB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19" creationId="{43954639-FB5D-41F4-9560-6F6DFE778425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21" creationId="{E898931C-0323-41FA-A036-20F818B1FF81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23" creationId="{89AFE9DD-0792-4B98-B4EB-97ACA17E6AA8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25" creationId="{3981F5C4-9AE1-404E-AF44-A4E6DB374F9D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27" creationId="{763C1781-8726-4FAC-8C45-FF40376BE409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29" creationId="{301491B5-56C7-43DC-A3D9-861EECCA056A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31" creationId="{237E2353-22DF-46E0-A200-FB30F8F394E2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33" creationId="{DD6138DB-057B-45F7-A5F4-E7BFDA20D02C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7:53:51.379" v="30"/>
          <ac:spMkLst>
            <pc:docMk/>
            <pc:sldMk cId="424736396" sldId="256"/>
            <ac:spMk id="35" creationId="{79A54AB1-B64F-4843-BFAB-81CB74E66B65}"/>
          </ac:spMkLst>
        </pc:spChg>
        <pc:picChg chg="add mod ord">
          <ac:chgData name="Adomaitienė Kristina" userId="S::kristina.adomaitiene@salduvesprogimnazija.lt::9a76aff5-2b41-4087-b411-eae1bc7f5cf6" providerId="AD" clId="Web-{CDD03530-883F-407E-98E0-A7053D62751F}" dt="2021-06-06T17:55:18.959" v="42"/>
          <ac:picMkLst>
            <pc:docMk/>
            <pc:sldMk cId="424736396" sldId="256"/>
            <ac:picMk id="4" creationId="{35B98B2B-B713-4338-8B31-3ADE1E7E589E}"/>
          </ac:picMkLst>
        </pc:picChg>
        <pc:picChg chg="add del mod">
          <ac:chgData name="Adomaitienė Kristina" userId="S::kristina.adomaitiene@salduvesprogimnazija.lt::9a76aff5-2b41-4087-b411-eae1bc7f5cf6" providerId="AD" clId="Web-{CDD03530-883F-407E-98E0-A7053D62751F}" dt="2021-06-06T17:55:15.334" v="41"/>
          <ac:picMkLst>
            <pc:docMk/>
            <pc:sldMk cId="424736396" sldId="256"/>
            <ac:picMk id="5" creationId="{E2CDF309-CDE0-4613-8BBA-CF3AA5F04172}"/>
          </ac:picMkLst>
        </pc:picChg>
      </pc:sldChg>
      <pc:sldChg chg="addSp modSp new mod setBg setClrOvrMap">
        <pc:chgData name="Adomaitienė Kristina" userId="S::kristina.adomaitiene@salduvesprogimnazija.lt::9a76aff5-2b41-4087-b411-eae1bc7f5cf6" providerId="AD" clId="Web-{CDD03530-883F-407E-98E0-A7053D62751F}" dt="2021-06-06T18:23:59.934" v="646" actId="20577"/>
        <pc:sldMkLst>
          <pc:docMk/>
          <pc:sldMk cId="1762646905" sldId="257"/>
        </pc:sldMkLst>
        <pc:spChg chg="mod">
          <ac:chgData name="Adomaitienė Kristina" userId="S::kristina.adomaitiene@salduvesprogimnazija.lt::9a76aff5-2b41-4087-b411-eae1bc7f5cf6" providerId="AD" clId="Web-{CDD03530-883F-407E-98E0-A7053D62751F}" dt="2021-06-06T18:23:59.934" v="646" actId="20577"/>
          <ac:spMkLst>
            <pc:docMk/>
            <pc:sldMk cId="1762646905" sldId="257"/>
            <ac:spMk id="2" creationId="{1C95B270-EBA0-4B92-BAC1-2324A642349D}"/>
          </ac:spMkLst>
        </pc:spChg>
        <pc:spChg chg="mod">
          <ac:chgData name="Adomaitienė Kristina" userId="S::kristina.adomaitiene@salduvesprogimnazija.lt::9a76aff5-2b41-4087-b411-eae1bc7f5cf6" providerId="AD" clId="Web-{CDD03530-883F-407E-98E0-A7053D62751F}" dt="2021-06-06T18:06:40.452" v="331" actId="20577"/>
          <ac:spMkLst>
            <pc:docMk/>
            <pc:sldMk cId="1762646905" sldId="257"/>
            <ac:spMk id="3" creationId="{55AA2913-C9C6-4E75-AAAF-D3FF6757438E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8:06:04.654" v="323"/>
          <ac:spMkLst>
            <pc:docMk/>
            <pc:sldMk cId="1762646905" sldId="257"/>
            <ac:spMk id="8" creationId="{DFF2AC85-FAA0-4844-813F-83C04D7382E2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8:06:04.654" v="323"/>
          <ac:spMkLst>
            <pc:docMk/>
            <pc:sldMk cId="1762646905" sldId="257"/>
            <ac:spMk id="10" creationId="{89CC0F1E-BAA2-47B1-8F83-7ECB9FD9E009}"/>
          </ac:spMkLst>
        </pc:spChg>
      </pc:sldChg>
      <pc:sldChg chg="addSp modSp new mod setBg">
        <pc:chgData name="Adomaitienė Kristina" userId="S::kristina.adomaitiene@salduvesprogimnazija.lt::9a76aff5-2b41-4087-b411-eae1bc7f5cf6" providerId="AD" clId="Web-{CDD03530-883F-407E-98E0-A7053D62751F}" dt="2021-06-06T18:15:56.654" v="482" actId="20577"/>
        <pc:sldMkLst>
          <pc:docMk/>
          <pc:sldMk cId="492543003" sldId="258"/>
        </pc:sldMkLst>
        <pc:spChg chg="mod">
          <ac:chgData name="Adomaitienė Kristina" userId="S::kristina.adomaitiene@salduvesprogimnazija.lt::9a76aff5-2b41-4087-b411-eae1bc7f5cf6" providerId="AD" clId="Web-{CDD03530-883F-407E-98E0-A7053D62751F}" dt="2021-06-06T18:15:40.185" v="480" actId="20577"/>
          <ac:spMkLst>
            <pc:docMk/>
            <pc:sldMk cId="492543003" sldId="258"/>
            <ac:spMk id="2" creationId="{40D569A2-1FDA-4351-8DD5-5FA46C862483}"/>
          </ac:spMkLst>
        </pc:spChg>
        <pc:spChg chg="mod ord">
          <ac:chgData name="Adomaitienė Kristina" userId="S::kristina.adomaitiene@salduvesprogimnazija.lt::9a76aff5-2b41-4087-b411-eae1bc7f5cf6" providerId="AD" clId="Web-{CDD03530-883F-407E-98E0-A7053D62751F}" dt="2021-06-06T18:15:56.654" v="482" actId="20577"/>
          <ac:spMkLst>
            <pc:docMk/>
            <pc:sldMk cId="492543003" sldId="258"/>
            <ac:spMk id="3" creationId="{C0EAF8BA-8E15-4D37-A4F0-228673CC72D8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8:15:28.622" v="478"/>
          <ac:spMkLst>
            <pc:docMk/>
            <pc:sldMk cId="492543003" sldId="258"/>
            <ac:spMk id="9" creationId="{FF9B822F-893E-44C8-963C-64F50ACECBB2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8:15:28.622" v="478"/>
          <ac:spMkLst>
            <pc:docMk/>
            <pc:sldMk cId="492543003" sldId="258"/>
            <ac:spMk id="11" creationId="{EBF87945-A001-489F-9D9B-7D9435F0B9CA}"/>
          </ac:spMkLst>
        </pc:spChg>
        <pc:picChg chg="add mod">
          <ac:chgData name="Adomaitienė Kristina" userId="S::kristina.adomaitiene@salduvesprogimnazija.lt::9a76aff5-2b41-4087-b411-eae1bc7f5cf6" providerId="AD" clId="Web-{CDD03530-883F-407E-98E0-A7053D62751F}" dt="2021-06-06T18:15:28.622" v="478"/>
          <ac:picMkLst>
            <pc:docMk/>
            <pc:sldMk cId="492543003" sldId="258"/>
            <ac:picMk id="4" creationId="{B1A5246A-9399-42D1-A315-ADE6BF5C2DF7}"/>
          </ac:picMkLst>
        </pc:picChg>
      </pc:sldChg>
      <pc:sldChg chg="addSp modSp new mod setBg setClrOvrMap">
        <pc:chgData name="Adomaitienė Kristina" userId="S::kristina.adomaitiene@salduvesprogimnazija.lt::9a76aff5-2b41-4087-b411-eae1bc7f5cf6" providerId="AD" clId="Web-{CDD03530-883F-407E-98E0-A7053D62751F}" dt="2021-06-06T18:23:35.917" v="643" actId="1076"/>
        <pc:sldMkLst>
          <pc:docMk/>
          <pc:sldMk cId="3547186776" sldId="259"/>
        </pc:sldMkLst>
        <pc:spChg chg="mod">
          <ac:chgData name="Adomaitienė Kristina" userId="S::kristina.adomaitiene@salduvesprogimnazija.lt::9a76aff5-2b41-4087-b411-eae1bc7f5cf6" providerId="AD" clId="Web-{CDD03530-883F-407E-98E0-A7053D62751F}" dt="2021-06-06T18:22:38.635" v="633"/>
          <ac:spMkLst>
            <pc:docMk/>
            <pc:sldMk cId="3547186776" sldId="259"/>
            <ac:spMk id="2" creationId="{91214D20-A632-4DF1-AA79-03FBAD93AA06}"/>
          </ac:spMkLst>
        </pc:spChg>
        <pc:spChg chg="mod ord">
          <ac:chgData name="Adomaitienė Kristina" userId="S::kristina.adomaitiene@salduvesprogimnazija.lt::9a76aff5-2b41-4087-b411-eae1bc7f5cf6" providerId="AD" clId="Web-{CDD03530-883F-407E-98E0-A7053D62751F}" dt="2021-06-06T18:23:35.917" v="643" actId="1076"/>
          <ac:spMkLst>
            <pc:docMk/>
            <pc:sldMk cId="3547186776" sldId="259"/>
            <ac:spMk id="3" creationId="{5B5B5316-B98B-43FB-9C48-EEF5D1D9E90F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8:22:25.181" v="631"/>
          <ac:spMkLst>
            <pc:docMk/>
            <pc:sldMk cId="3547186776" sldId="259"/>
            <ac:spMk id="9" creationId="{A3BAF07C-C39E-42EB-BB22-8D46691D9735}"/>
          </ac:spMkLst>
        </pc:spChg>
        <pc:grpChg chg="add">
          <ac:chgData name="Adomaitienė Kristina" userId="S::kristina.adomaitiene@salduvesprogimnazija.lt::9a76aff5-2b41-4087-b411-eae1bc7f5cf6" providerId="AD" clId="Web-{CDD03530-883F-407E-98E0-A7053D62751F}" dt="2021-06-06T18:22:25.181" v="631"/>
          <ac:grpSpMkLst>
            <pc:docMk/>
            <pc:sldMk cId="3547186776" sldId="259"/>
            <ac:grpSpMk id="11" creationId="{D8E9CF54-0466-4261-9E62-0249E60E1886}"/>
          </ac:grpSpMkLst>
        </pc:grpChg>
        <pc:picChg chg="add mod">
          <ac:chgData name="Adomaitienė Kristina" userId="S::kristina.adomaitiene@salduvesprogimnazija.lt::9a76aff5-2b41-4087-b411-eae1bc7f5cf6" providerId="AD" clId="Web-{CDD03530-883F-407E-98E0-A7053D62751F}" dt="2021-06-06T18:23:20.808" v="642" actId="1076"/>
          <ac:picMkLst>
            <pc:docMk/>
            <pc:sldMk cId="3547186776" sldId="259"/>
            <ac:picMk id="4" creationId="{247586C7-BB72-4BF6-B47D-5245227BAE5F}"/>
          </ac:picMkLst>
        </pc:picChg>
      </pc:sldChg>
      <pc:sldChg chg="addSp delSp modSp new mod setBg setClrOvrMap">
        <pc:chgData name="Adomaitienė Kristina" userId="S::kristina.adomaitiene@salduvesprogimnazija.lt::9a76aff5-2b41-4087-b411-eae1bc7f5cf6" providerId="AD" clId="Web-{CDD03530-883F-407E-98E0-A7053D62751F}" dt="2021-06-06T18:32:40.119" v="665" actId="14100"/>
        <pc:sldMkLst>
          <pc:docMk/>
          <pc:sldMk cId="629396540" sldId="260"/>
        </pc:sldMkLst>
        <pc:spChg chg="mod">
          <ac:chgData name="Adomaitienė Kristina" userId="S::kristina.adomaitiene@salduvesprogimnazija.lt::9a76aff5-2b41-4087-b411-eae1bc7f5cf6" providerId="AD" clId="Web-{CDD03530-883F-407E-98E0-A7053D62751F}" dt="2021-06-06T18:32:28.853" v="663"/>
          <ac:spMkLst>
            <pc:docMk/>
            <pc:sldMk cId="629396540" sldId="260"/>
            <ac:spMk id="2" creationId="{D1C29B80-067C-4565-82AF-4CF3359DE129}"/>
          </ac:spMkLst>
        </pc:spChg>
        <pc:spChg chg="del">
          <ac:chgData name="Adomaitienė Kristina" userId="S::kristina.adomaitiene@salduvesprogimnazija.lt::9a76aff5-2b41-4087-b411-eae1bc7f5cf6" providerId="AD" clId="Web-{CDD03530-883F-407E-98E0-A7053D62751F}" dt="2021-06-06T18:30:42.085" v="648"/>
          <ac:spMkLst>
            <pc:docMk/>
            <pc:sldMk cId="629396540" sldId="260"/>
            <ac:spMk id="3" creationId="{51BBD8E8-DDC8-4404-A492-FB930FAA18FC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8:32:28.853" v="663"/>
          <ac:spMkLst>
            <pc:docMk/>
            <pc:sldMk cId="629396540" sldId="260"/>
            <ac:spMk id="9" creationId="{E49CC64F-7275-4E33-961B-0C5CDC439875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8:32:28.853" v="663"/>
          <ac:spMkLst>
            <pc:docMk/>
            <pc:sldMk cId="629396540" sldId="260"/>
            <ac:spMk id="14" creationId="{AB45A142-4255-493C-8284-5D566C121B10}"/>
          </ac:spMkLst>
        </pc:spChg>
        <pc:picChg chg="add mod ord">
          <ac:chgData name="Adomaitienė Kristina" userId="S::kristina.adomaitiene@salduvesprogimnazija.lt::9a76aff5-2b41-4087-b411-eae1bc7f5cf6" providerId="AD" clId="Web-{CDD03530-883F-407E-98E0-A7053D62751F}" dt="2021-06-06T18:32:40.119" v="665" actId="14100"/>
          <ac:picMkLst>
            <pc:docMk/>
            <pc:sldMk cId="629396540" sldId="260"/>
            <ac:picMk id="4" creationId="{2C9CDD8C-ECD0-4DB1-8C3D-495199D0A5BB}"/>
          </ac:picMkLst>
        </pc:picChg>
        <pc:cxnChg chg="add">
          <ac:chgData name="Adomaitienė Kristina" userId="S::kristina.adomaitiene@salduvesprogimnazija.lt::9a76aff5-2b41-4087-b411-eae1bc7f5cf6" providerId="AD" clId="Web-{CDD03530-883F-407E-98E0-A7053D62751F}" dt="2021-06-06T18:32:28.853" v="663"/>
          <ac:cxnSpMkLst>
            <pc:docMk/>
            <pc:sldMk cId="629396540" sldId="260"/>
            <ac:cxnSpMk id="16" creationId="{38FB9660-F42F-4313-BBC4-47C007FE484C}"/>
          </ac:cxnSpMkLst>
        </pc:cxnChg>
      </pc:sldChg>
      <pc:sldChg chg="addSp delSp modSp new mod setBg">
        <pc:chgData name="Adomaitienė Kristina" userId="S::kristina.adomaitiene@salduvesprogimnazija.lt::9a76aff5-2b41-4087-b411-eae1bc7f5cf6" providerId="AD" clId="Web-{CDD03530-883F-407E-98E0-A7053D62751F}" dt="2021-06-06T18:46:47.204" v="867" actId="20577"/>
        <pc:sldMkLst>
          <pc:docMk/>
          <pc:sldMk cId="462744895" sldId="261"/>
        </pc:sldMkLst>
        <pc:spChg chg="mod">
          <ac:chgData name="Adomaitienė Kristina" userId="S::kristina.adomaitiene@salduvesprogimnazija.lt::9a76aff5-2b41-4087-b411-eae1bc7f5cf6" providerId="AD" clId="Web-{CDD03530-883F-407E-98E0-A7053D62751F}" dt="2021-06-06T18:46:32.829" v="864"/>
          <ac:spMkLst>
            <pc:docMk/>
            <pc:sldMk cId="462744895" sldId="261"/>
            <ac:spMk id="2" creationId="{E330EADE-B979-4F44-AA89-DF5C7B7B264F}"/>
          </ac:spMkLst>
        </pc:spChg>
        <pc:spChg chg="mod ord">
          <ac:chgData name="Adomaitienė Kristina" userId="S::kristina.adomaitiene@salduvesprogimnazija.lt::9a76aff5-2b41-4087-b411-eae1bc7f5cf6" providerId="AD" clId="Web-{CDD03530-883F-407E-98E0-A7053D62751F}" dt="2021-06-06T18:46:47.204" v="867" actId="20577"/>
          <ac:spMkLst>
            <pc:docMk/>
            <pc:sldMk cId="462744895" sldId="261"/>
            <ac:spMk id="3" creationId="{16B5962B-8D50-4B09-99C3-D5EF3BF51573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8:46:32.829" v="864"/>
          <ac:spMkLst>
            <pc:docMk/>
            <pc:sldMk cId="462744895" sldId="261"/>
            <ac:spMk id="9" creationId="{FF9B822F-893E-44C8-963C-64F50ACECBB2}"/>
          </ac:spMkLst>
        </pc:spChg>
        <pc:spChg chg="add del">
          <ac:chgData name="Adomaitienė Kristina" userId="S::kristina.adomaitiene@salduvesprogimnazija.lt::9a76aff5-2b41-4087-b411-eae1bc7f5cf6" providerId="AD" clId="Web-{CDD03530-883F-407E-98E0-A7053D62751F}" dt="2021-06-06T18:46:32.829" v="864"/>
          <ac:spMkLst>
            <pc:docMk/>
            <pc:sldMk cId="462744895" sldId="261"/>
            <ac:spMk id="11" creationId="{EBF87945-A001-489F-9D9B-7D9435F0B9CA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8:46:32.829" v="864"/>
          <ac:spMkLst>
            <pc:docMk/>
            <pc:sldMk cId="462744895" sldId="261"/>
            <ac:spMk id="16" creationId="{4038CB10-1F5C-4D54-9DF7-12586DE5B007}"/>
          </ac:spMkLst>
        </pc:spChg>
        <pc:spChg chg="add">
          <ac:chgData name="Adomaitienė Kristina" userId="S::kristina.adomaitiene@salduvesprogimnazija.lt::9a76aff5-2b41-4087-b411-eae1bc7f5cf6" providerId="AD" clId="Web-{CDD03530-883F-407E-98E0-A7053D62751F}" dt="2021-06-06T18:46:32.829" v="864"/>
          <ac:spMkLst>
            <pc:docMk/>
            <pc:sldMk cId="462744895" sldId="261"/>
            <ac:spMk id="18" creationId="{73ED6512-6858-4552-B699-9A97FE9A4EA2}"/>
          </ac:spMkLst>
        </pc:spChg>
        <pc:picChg chg="add del mod">
          <ac:chgData name="Adomaitienė Kristina" userId="S::kristina.adomaitiene@salduvesprogimnazija.lt::9a76aff5-2b41-4087-b411-eae1bc7f5cf6" providerId="AD" clId="Web-{CDD03530-883F-407E-98E0-A7053D62751F}" dt="2021-06-06T18:45:37.390" v="861"/>
          <ac:picMkLst>
            <pc:docMk/>
            <pc:sldMk cId="462744895" sldId="261"/>
            <ac:picMk id="4" creationId="{CBAC7F78-F71F-4A7F-87FE-D983F4774934}"/>
          </ac:picMkLst>
        </pc:picChg>
        <pc:picChg chg="add mod">
          <ac:chgData name="Adomaitienė Kristina" userId="S::kristina.adomaitiene@salduvesprogimnazija.lt::9a76aff5-2b41-4087-b411-eae1bc7f5cf6" providerId="AD" clId="Web-{CDD03530-883F-407E-98E0-A7053D62751F}" dt="2021-06-06T18:46:32.829" v="864"/>
          <ac:picMkLst>
            <pc:docMk/>
            <pc:sldMk cId="462744895" sldId="261"/>
            <ac:picMk id="5" creationId="{CDB3C4F0-016E-4C64-A730-570F5F069D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0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3E68-314E-4E62-AA8A-BE3F20F8152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35B98B2B-B713-4338-8B31-3ADE1E7E5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5" r="-1" b="1217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  <a:cs typeface="Calibri Light"/>
              </a:rPr>
              <a:t>The impact of alcohol on a person's body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4" descr="Paveikslėlis, kuriame yra asmuo, ranka, gėrimas, uždaryti&#10;&#10;Automatiškai sugeneruotas aprašymas">
            <a:extLst>
              <a:ext uri="{FF2B5EF4-FFF2-40B4-BE49-F238E27FC236}">
                <a16:creationId xmlns:a16="http://schemas.microsoft.com/office/drawing/2014/main" id="{F63965D8-92AB-46B6-BDA2-E73EA8373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87691CA-AA12-4DBF-84E5-79712011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lt-LT" sz="3600" b="1">
                <a:cs typeface="Calibri Light"/>
              </a:rPr>
              <a:t>How to say "No!"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5435170-AC0D-4244-8BB9-B82BC4F8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10835028" cy="12492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t-LT" sz="2000" dirty="0" err="1">
                <a:cs typeface="Calibri"/>
              </a:rPr>
              <a:t>How</a:t>
            </a:r>
            <a:r>
              <a:rPr lang="lt-LT" sz="2000" dirty="0">
                <a:cs typeface="Calibri"/>
              </a:rPr>
              <a:t> to </a:t>
            </a:r>
            <a:r>
              <a:rPr lang="lt-LT" sz="2000" dirty="0" err="1">
                <a:cs typeface="Calibri"/>
              </a:rPr>
              <a:t>behave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when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someone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offers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you</a:t>
            </a:r>
            <a:r>
              <a:rPr lang="lt-LT" sz="2000" dirty="0">
                <a:cs typeface="Calibri"/>
              </a:rPr>
              <a:t> to </a:t>
            </a:r>
            <a:r>
              <a:rPr lang="lt-LT" sz="2000" dirty="0" err="1">
                <a:cs typeface="Calibri"/>
              </a:rPr>
              <a:t>drink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alcohol</a:t>
            </a:r>
            <a:r>
              <a:rPr lang="lt-LT" sz="2000" dirty="0">
                <a:cs typeface="Calibri"/>
              </a:rPr>
              <a:t>, to </a:t>
            </a:r>
            <a:r>
              <a:rPr lang="lt-LT" sz="2000" dirty="0" err="1">
                <a:cs typeface="Calibri"/>
              </a:rPr>
              <a:t>do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something</a:t>
            </a:r>
            <a:r>
              <a:rPr lang="lt-LT" sz="2000" dirty="0">
                <a:cs typeface="Calibri"/>
              </a:rPr>
              <a:t>, </a:t>
            </a:r>
            <a:r>
              <a:rPr lang="lt-LT" sz="2000" dirty="0" err="1">
                <a:cs typeface="Calibri"/>
              </a:rPr>
              <a:t>what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you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don't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want</a:t>
            </a:r>
            <a:r>
              <a:rPr lang="lt-LT" sz="2000" dirty="0">
                <a:cs typeface="Calibri"/>
              </a:rPr>
              <a:t> at </a:t>
            </a:r>
            <a:r>
              <a:rPr lang="lt-LT" sz="2000" dirty="0" err="1">
                <a:cs typeface="Calibri"/>
              </a:rPr>
              <a:t>all</a:t>
            </a:r>
            <a:r>
              <a:rPr lang="lt-LT" sz="20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lt-LT" sz="2000" dirty="0" err="1">
                <a:cs typeface="Calibri"/>
              </a:rPr>
              <a:t>If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you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get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into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any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situation</a:t>
            </a:r>
            <a:r>
              <a:rPr lang="lt-LT" sz="2000" dirty="0">
                <a:cs typeface="Calibri"/>
              </a:rPr>
              <a:t>, </a:t>
            </a:r>
            <a:r>
              <a:rPr lang="lt-LT" sz="2000" dirty="0" err="1">
                <a:cs typeface="Calibri"/>
              </a:rPr>
              <a:t>which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can</a:t>
            </a:r>
            <a:r>
              <a:rPr lang="lt-LT" sz="2000" dirty="0">
                <a:cs typeface="Calibri"/>
              </a:rPr>
              <a:t> be </a:t>
            </a:r>
            <a:r>
              <a:rPr lang="lt-LT" sz="2000" dirty="0" err="1">
                <a:cs typeface="Calibri"/>
              </a:rPr>
              <a:t>quite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complicated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and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involving</a:t>
            </a:r>
            <a:r>
              <a:rPr lang="lt-LT" sz="2000" dirty="0">
                <a:cs typeface="Calibri"/>
              </a:rPr>
              <a:t>, </a:t>
            </a:r>
            <a:r>
              <a:rPr lang="lt-LT" sz="2000" dirty="0" err="1">
                <a:cs typeface="Calibri"/>
              </a:rPr>
              <a:t>no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matter</a:t>
            </a:r>
            <a:r>
              <a:rPr lang="lt-LT" sz="2000" dirty="0">
                <a:cs typeface="Calibri"/>
              </a:rPr>
              <a:t>, </a:t>
            </a:r>
            <a:r>
              <a:rPr lang="lt-LT" sz="2000" dirty="0" err="1">
                <a:cs typeface="Calibri"/>
              </a:rPr>
              <a:t>you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must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lean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how</a:t>
            </a:r>
            <a:r>
              <a:rPr lang="lt-LT" sz="2000" dirty="0">
                <a:cs typeface="Calibri"/>
              </a:rPr>
              <a:t> to </a:t>
            </a:r>
            <a:r>
              <a:rPr lang="lt-LT" sz="2000" dirty="0" err="1">
                <a:cs typeface="Calibri"/>
              </a:rPr>
              <a:t>say</a:t>
            </a:r>
            <a:r>
              <a:rPr lang="lt-LT" sz="2000" dirty="0">
                <a:cs typeface="Calibri"/>
              </a:rPr>
              <a:t> "NO!"</a:t>
            </a:r>
          </a:p>
          <a:p>
            <a:pPr marL="0" indent="0">
              <a:buNone/>
            </a:pPr>
            <a:r>
              <a:rPr lang="lt-LT" sz="2000" dirty="0">
                <a:cs typeface="Calibri"/>
              </a:rPr>
              <a:t>At </a:t>
            </a:r>
            <a:r>
              <a:rPr lang="lt-LT" sz="2000" dirty="0" err="1">
                <a:cs typeface="Calibri"/>
              </a:rPr>
              <a:t>the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same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time</a:t>
            </a:r>
            <a:r>
              <a:rPr lang="lt-LT" sz="2000" dirty="0">
                <a:cs typeface="Calibri"/>
              </a:rPr>
              <a:t> it </a:t>
            </a:r>
            <a:r>
              <a:rPr lang="lt-LT" sz="2000" dirty="0" err="1">
                <a:cs typeface="Calibri"/>
              </a:rPr>
              <a:t>is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important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not</a:t>
            </a:r>
            <a:r>
              <a:rPr lang="lt-LT" sz="2000" dirty="0">
                <a:cs typeface="Calibri"/>
              </a:rPr>
              <a:t> to </a:t>
            </a:r>
            <a:r>
              <a:rPr lang="lt-LT" sz="2000" dirty="0" err="1">
                <a:cs typeface="Calibri"/>
              </a:rPr>
              <a:t>lose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your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friends</a:t>
            </a:r>
            <a:r>
              <a:rPr lang="lt-LT" sz="2000" dirty="0">
                <a:cs typeface="Calibri"/>
              </a:rPr>
              <a:t>. Also it </a:t>
            </a:r>
            <a:r>
              <a:rPr lang="lt-LT" sz="2000" dirty="0" err="1">
                <a:cs typeface="Calibri"/>
              </a:rPr>
              <a:t>is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even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more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important</a:t>
            </a:r>
            <a:r>
              <a:rPr lang="lt-LT" sz="2000" dirty="0">
                <a:cs typeface="Calibri"/>
              </a:rPr>
              <a:t> to </a:t>
            </a:r>
            <a:r>
              <a:rPr lang="lt-LT" sz="2000" dirty="0" err="1">
                <a:cs typeface="Calibri"/>
              </a:rPr>
              <a:t>understand</a:t>
            </a:r>
            <a:r>
              <a:rPr lang="lt-LT" sz="2000" dirty="0">
                <a:cs typeface="Calibri"/>
              </a:rPr>
              <a:t>, </a:t>
            </a:r>
            <a:r>
              <a:rPr lang="lt-LT" sz="2000" dirty="0" err="1">
                <a:cs typeface="Calibri"/>
              </a:rPr>
              <a:t>that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your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friends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must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learn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how</a:t>
            </a:r>
            <a:r>
              <a:rPr lang="lt-LT" sz="2000" dirty="0">
                <a:cs typeface="Calibri"/>
              </a:rPr>
              <a:t> to </a:t>
            </a:r>
            <a:r>
              <a:rPr lang="lt-LT" sz="2000" dirty="0" err="1">
                <a:cs typeface="Calibri"/>
              </a:rPr>
              <a:t>respect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your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point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of</a:t>
            </a:r>
            <a:r>
              <a:rPr lang="lt-LT" sz="2000" dirty="0">
                <a:cs typeface="Calibri"/>
              </a:rPr>
              <a:t> </a:t>
            </a:r>
            <a:r>
              <a:rPr lang="lt-LT" sz="2000" dirty="0" err="1">
                <a:cs typeface="Calibri"/>
              </a:rPr>
              <a:t>view</a:t>
            </a:r>
            <a:endParaRPr lang="lt-LT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9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4" descr="Paveikslėlis, kuriame yra asmuo, geria&#10;&#10;Automatiškai sugeneruotas aprašymas">
            <a:extLst>
              <a:ext uri="{FF2B5EF4-FFF2-40B4-BE49-F238E27FC236}">
                <a16:creationId xmlns:a16="http://schemas.microsoft.com/office/drawing/2014/main" id="{04D0C85B-E57D-4D7B-BC98-A2FE010C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4" r="50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AA3174F-8704-412B-9590-3EC2D3B0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610" y="81818"/>
            <a:ext cx="3949189" cy="1763143"/>
          </a:xfrm>
        </p:spPr>
        <p:txBody>
          <a:bodyPr>
            <a:normAutofit/>
          </a:bodyPr>
          <a:lstStyle/>
          <a:p>
            <a:r>
              <a:rPr lang="lt-LT" sz="4000" b="1" dirty="0" err="1">
                <a:cs typeface="Calibri Light"/>
              </a:rPr>
              <a:t>How</a:t>
            </a:r>
            <a:r>
              <a:rPr lang="lt-LT" sz="4000" b="1" dirty="0">
                <a:cs typeface="Calibri Light"/>
              </a:rPr>
              <a:t> to </a:t>
            </a:r>
            <a:r>
              <a:rPr lang="lt-LT" sz="4000" b="1" dirty="0" err="1">
                <a:cs typeface="Calibri Light"/>
              </a:rPr>
              <a:t>say</a:t>
            </a:r>
            <a:r>
              <a:rPr lang="lt-LT" sz="4000" b="1" dirty="0">
                <a:cs typeface="Calibri Light"/>
              </a:rPr>
              <a:t> "NO!"</a:t>
            </a:r>
            <a:endParaRPr lang="lt-LT" sz="4000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06E00A9-F9E4-420F-9B58-3F91E215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611" y="1808970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t-LT" sz="2000" dirty="0" err="1">
                <a:cs typeface="Calibri" panose="020F0502020204030204"/>
              </a:rPr>
              <a:t>These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kinds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of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advice</a:t>
            </a:r>
            <a:r>
              <a:rPr lang="lt-LT" sz="2000" dirty="0">
                <a:cs typeface="Calibri" panose="020F0502020204030204"/>
              </a:rPr>
              <a:t> are </a:t>
            </a:r>
            <a:r>
              <a:rPr lang="lt-LT" sz="2000" dirty="0" err="1">
                <a:cs typeface="Calibri" panose="020F0502020204030204"/>
              </a:rPr>
              <a:t>very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useful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in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this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situation</a:t>
            </a:r>
            <a:r>
              <a:rPr lang="lt-LT" sz="2000" dirty="0">
                <a:cs typeface="Calibri" panose="020F0502020204030204"/>
              </a:rPr>
              <a:t>: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lt-LT" sz="2000" dirty="0">
                <a:cs typeface="Calibri" panose="020F0502020204030204"/>
              </a:rPr>
              <a:t>Be </a:t>
            </a:r>
            <a:r>
              <a:rPr lang="lt-LT" sz="2000" dirty="0" err="1">
                <a:cs typeface="Calibri" panose="020F0502020204030204"/>
              </a:rPr>
              <a:t>strong</a:t>
            </a:r>
            <a:r>
              <a:rPr lang="lt-LT" sz="2000" dirty="0">
                <a:cs typeface="Calibri" panose="020F0502020204030204"/>
              </a:rPr>
              <a:t>. </a:t>
            </a:r>
            <a:r>
              <a:rPr lang="lt-LT" sz="2000" dirty="0" err="1">
                <a:cs typeface="Calibri" panose="020F0502020204030204"/>
              </a:rPr>
              <a:t>Your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decision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is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right</a:t>
            </a:r>
            <a:r>
              <a:rPr lang="lt-LT" sz="2000" dirty="0">
                <a:cs typeface="Calibri" panose="020F0502020204030204"/>
              </a:rPr>
              <a:t>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lt-LT" sz="2000" err="1">
                <a:cs typeface="Calibri" panose="020F0502020204030204"/>
              </a:rPr>
              <a:t>Do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not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delay</a:t>
            </a:r>
            <a:r>
              <a:rPr lang="lt-LT" sz="2000" dirty="0">
                <a:cs typeface="Calibri" panose="020F0502020204030204"/>
              </a:rPr>
              <a:t>. </a:t>
            </a:r>
            <a:r>
              <a:rPr lang="lt-LT" sz="2000" err="1">
                <a:cs typeface="Calibri" panose="020F0502020204030204"/>
              </a:rPr>
              <a:t>Say</a:t>
            </a:r>
            <a:r>
              <a:rPr lang="lt-LT" sz="2000" dirty="0">
                <a:cs typeface="Calibri" panose="020F0502020204030204"/>
              </a:rPr>
              <a:t> "</a:t>
            </a:r>
            <a:r>
              <a:rPr lang="lt-LT" sz="2000">
                <a:cs typeface="Calibri" panose="020F0502020204030204"/>
              </a:rPr>
              <a:t>No!" the </a:t>
            </a:r>
            <a:r>
              <a:rPr lang="lt-LT" sz="2000" err="1">
                <a:cs typeface="Calibri" panose="020F0502020204030204"/>
              </a:rPr>
              <a:t>quicklier</a:t>
            </a:r>
            <a:r>
              <a:rPr lang="lt-LT" sz="2000">
                <a:cs typeface="Calibri" panose="020F0502020204030204"/>
              </a:rPr>
              <a:t>, </a:t>
            </a:r>
            <a:r>
              <a:rPr lang="lt-LT" sz="2000" err="1">
                <a:cs typeface="Calibri" panose="020F0502020204030204"/>
              </a:rPr>
              <a:t>the</a:t>
            </a:r>
            <a:r>
              <a:rPr lang="lt-LT" sz="200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better</a:t>
            </a:r>
            <a:r>
              <a:rPr lang="lt-LT" sz="2000" dirty="0">
                <a:cs typeface="Calibri" panose="020F0502020204030204"/>
              </a:rPr>
              <a:t>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lt-LT" sz="2000" err="1">
                <a:cs typeface="Calibri" panose="020F0502020204030204"/>
              </a:rPr>
              <a:t>Say</a:t>
            </a:r>
            <a:r>
              <a:rPr lang="lt-LT" sz="2000" dirty="0">
                <a:cs typeface="Calibri" panose="020F0502020204030204"/>
              </a:rPr>
              <a:t> "</a:t>
            </a:r>
            <a:r>
              <a:rPr lang="lt-LT" sz="2000">
                <a:cs typeface="Calibri" panose="020F0502020204030204"/>
              </a:rPr>
              <a:t>No!" loudly, </a:t>
            </a:r>
            <a:r>
              <a:rPr lang="lt-LT" sz="2000" err="1">
                <a:cs typeface="Calibri" panose="020F0502020204030204"/>
              </a:rPr>
              <a:t>clearly</a:t>
            </a:r>
            <a:r>
              <a:rPr lang="lt-LT" sz="2000">
                <a:cs typeface="Calibri" panose="020F0502020204030204"/>
              </a:rPr>
              <a:t>, </a:t>
            </a:r>
            <a:r>
              <a:rPr lang="lt-LT" sz="2000" err="1">
                <a:cs typeface="Calibri" panose="020F0502020204030204"/>
              </a:rPr>
              <a:t>in</a:t>
            </a:r>
            <a:r>
              <a:rPr lang="lt-LT" sz="2000">
                <a:cs typeface="Calibri" panose="020F0502020204030204"/>
              </a:rPr>
              <a:t> a </a:t>
            </a:r>
            <a:r>
              <a:rPr lang="lt-LT" sz="2000" err="1">
                <a:cs typeface="Calibri" panose="020F0502020204030204"/>
              </a:rPr>
              <a:t>strong</a:t>
            </a:r>
            <a:r>
              <a:rPr lang="lt-LT" sz="200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voice</a:t>
            </a:r>
            <a:r>
              <a:rPr lang="lt-LT" sz="2000" dirty="0">
                <a:cs typeface="Calibri" panose="020F0502020204030204"/>
              </a:rPr>
              <a:t>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lt-LT" sz="2000" err="1">
                <a:cs typeface="Calibri" panose="020F0502020204030204"/>
              </a:rPr>
              <a:t>While</a:t>
            </a:r>
            <a:r>
              <a:rPr lang="lt-LT" sz="2000" dirty="0">
                <a:cs typeface="Calibri" panose="020F0502020204030204"/>
              </a:rPr>
              <a:t> </a:t>
            </a:r>
            <a:r>
              <a:rPr lang="lt-LT" sz="2000" err="1">
                <a:cs typeface="Calibri" panose="020F0502020204030204"/>
              </a:rPr>
              <a:t>saying</a:t>
            </a:r>
            <a:r>
              <a:rPr lang="lt-LT" sz="2000" dirty="0">
                <a:cs typeface="Calibri" panose="020F0502020204030204"/>
              </a:rPr>
              <a:t> "</a:t>
            </a:r>
            <a:r>
              <a:rPr lang="lt-LT" sz="2000">
                <a:cs typeface="Calibri" panose="020F0502020204030204"/>
              </a:rPr>
              <a:t>No!" look at </a:t>
            </a:r>
            <a:r>
              <a:rPr lang="lt-LT" sz="2000" err="1">
                <a:cs typeface="Calibri" panose="020F0502020204030204"/>
              </a:rPr>
              <a:t>your</a:t>
            </a:r>
            <a:r>
              <a:rPr lang="lt-LT" sz="200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friend's</a:t>
            </a:r>
            <a:r>
              <a:rPr lang="lt-LT" sz="200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eyes</a:t>
            </a:r>
            <a:r>
              <a:rPr lang="lt-LT" sz="200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straightly</a:t>
            </a:r>
            <a:r>
              <a:rPr lang="lt-LT" sz="2000" dirty="0">
                <a:cs typeface="Calibri" panose="020F0502020204030204"/>
              </a:rPr>
              <a:t>.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lt-LT" sz="2000" err="1">
                <a:cs typeface="Calibri" panose="020F0502020204030204"/>
              </a:rPr>
              <a:t>Don't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say</a:t>
            </a:r>
            <a:r>
              <a:rPr lang="lt-LT" sz="2000" dirty="0">
                <a:cs typeface="Calibri" panose="020F0502020204030204"/>
              </a:rPr>
              <a:t>, </a:t>
            </a:r>
            <a:r>
              <a:rPr lang="lt-LT" sz="2000" err="1">
                <a:cs typeface="Calibri" panose="020F0502020204030204"/>
              </a:rPr>
              <a:t>that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you</a:t>
            </a:r>
            <a:r>
              <a:rPr lang="lt-LT" sz="2000" dirty="0">
                <a:cs typeface="Calibri" panose="020F0502020204030204"/>
              </a:rPr>
              <a:t> are </a:t>
            </a:r>
            <a:r>
              <a:rPr lang="lt-LT" sz="2000" err="1">
                <a:cs typeface="Calibri" panose="020F0502020204030204"/>
              </a:rPr>
              <a:t>sorry</a:t>
            </a:r>
            <a:r>
              <a:rPr lang="lt-LT" sz="2000" dirty="0">
                <a:cs typeface="Calibri" panose="020F0502020204030204"/>
              </a:rPr>
              <a:t>. </a:t>
            </a:r>
            <a:r>
              <a:rPr lang="lt-LT" sz="2000" err="1">
                <a:cs typeface="Calibri" panose="020F0502020204030204"/>
              </a:rPr>
              <a:t>Don't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explain</a:t>
            </a:r>
            <a:r>
              <a:rPr lang="lt-LT" sz="2000" dirty="0">
                <a:cs typeface="Calibri" panose="020F0502020204030204"/>
              </a:rPr>
              <a:t>, </a:t>
            </a:r>
            <a:r>
              <a:rPr lang="lt-LT" sz="2000" err="1">
                <a:cs typeface="Calibri" panose="020F0502020204030204"/>
              </a:rPr>
              <a:t>why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you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err="1">
                <a:cs typeface="Calibri" panose="020F0502020204030204"/>
              </a:rPr>
              <a:t>say</a:t>
            </a:r>
            <a:r>
              <a:rPr lang="lt-LT" sz="2000" dirty="0">
                <a:cs typeface="Calibri" panose="020F0502020204030204"/>
              </a:rPr>
              <a:t> "</a:t>
            </a:r>
            <a:r>
              <a:rPr lang="lt-LT" sz="2000" err="1">
                <a:cs typeface="Calibri" panose="020F0502020204030204"/>
              </a:rPr>
              <a:t>No</a:t>
            </a:r>
            <a:r>
              <a:rPr lang="lt-LT" sz="2000" dirty="0">
                <a:cs typeface="Calibri" panose="020F0502020204030204"/>
              </a:rPr>
              <a:t>!"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lt-LT" sz="2000" dirty="0" err="1">
                <a:cs typeface="Calibri" panose="020F0502020204030204"/>
              </a:rPr>
              <a:t>Repeat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your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statement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one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more</a:t>
            </a:r>
            <a:r>
              <a:rPr lang="lt-LT" sz="2000" dirty="0">
                <a:cs typeface="Calibri" panose="020F0502020204030204"/>
              </a:rPr>
              <a:t> </a:t>
            </a:r>
            <a:r>
              <a:rPr lang="lt-LT" sz="2000" dirty="0" err="1">
                <a:cs typeface="Calibri" panose="020F0502020204030204"/>
              </a:rPr>
              <a:t>time</a:t>
            </a:r>
            <a:r>
              <a:rPr lang="lt-LT" sz="2000" dirty="0">
                <a:cs typeface="Calibri" panose="020F0502020204030204"/>
              </a:rPr>
              <a:t> "NO!"</a:t>
            </a:r>
          </a:p>
          <a:p>
            <a:pPr>
              <a:buFont typeface="Wingdings" panose="020B0604020202020204" pitchFamily="34" charset="0"/>
              <a:buChar char="ü"/>
            </a:pPr>
            <a:endParaRPr lang="lt-LT" sz="1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504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95B270-EBA0-4B92-BAC1-2324A642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lt-LT" sz="3700" b="1" dirty="0" err="1">
                <a:cs typeface="Calibri Light"/>
              </a:rPr>
              <a:t>In</a:t>
            </a:r>
            <a:r>
              <a:rPr lang="lt-LT" sz="3700" b="1" dirty="0">
                <a:cs typeface="Calibri Light"/>
              </a:rPr>
              <a:t> 1975 </a:t>
            </a:r>
            <a:r>
              <a:rPr lang="lt-LT" sz="3700" b="1" dirty="0" err="1">
                <a:cs typeface="Calibri Light"/>
              </a:rPr>
              <a:t>the</a:t>
            </a:r>
            <a:r>
              <a:rPr lang="lt-LT" sz="3700" b="1" dirty="0">
                <a:cs typeface="Calibri Light"/>
              </a:rPr>
              <a:t> </a:t>
            </a:r>
            <a:r>
              <a:rPr lang="lt-LT" sz="3700" b="1" dirty="0" err="1">
                <a:cs typeface="Calibri Light"/>
              </a:rPr>
              <a:t>Organization</a:t>
            </a:r>
            <a:r>
              <a:rPr lang="lt-LT" sz="3700" b="1" dirty="0">
                <a:cs typeface="Calibri Light"/>
              </a:rPr>
              <a:t> </a:t>
            </a:r>
            <a:r>
              <a:rPr lang="lt-LT" sz="3700" b="1" dirty="0" err="1">
                <a:cs typeface="Calibri Light"/>
              </a:rPr>
              <a:t>of</a:t>
            </a:r>
            <a:r>
              <a:rPr lang="lt-LT" sz="3700" b="1" dirty="0">
                <a:cs typeface="Calibri Light"/>
              </a:rPr>
              <a:t> </a:t>
            </a:r>
            <a:r>
              <a:rPr lang="lt-LT" sz="3700" b="1" dirty="0" err="1">
                <a:cs typeface="Calibri Light"/>
              </a:rPr>
              <a:t>the</a:t>
            </a:r>
            <a:r>
              <a:rPr lang="lt-LT" sz="3700" b="1" dirty="0">
                <a:cs typeface="Calibri Light"/>
              </a:rPr>
              <a:t> </a:t>
            </a:r>
            <a:r>
              <a:rPr lang="lt-LT" sz="3700" b="1" dirty="0" err="1">
                <a:cs typeface="Calibri Light"/>
              </a:rPr>
              <a:t>Worldly</a:t>
            </a:r>
            <a:r>
              <a:rPr lang="lt-LT" sz="3700" b="1" dirty="0">
                <a:cs typeface="Calibri Light"/>
              </a:rPr>
              <a:t> </a:t>
            </a:r>
            <a:r>
              <a:rPr lang="lt-LT" sz="3700" b="1" dirty="0" err="1">
                <a:cs typeface="Calibri Light"/>
              </a:rPr>
              <a:t>Health</a:t>
            </a:r>
            <a:r>
              <a:rPr lang="lt-LT" sz="3700" b="1" dirty="0">
                <a:cs typeface="Calibri Light"/>
              </a:rPr>
              <a:t> </a:t>
            </a:r>
            <a:r>
              <a:rPr lang="lt-LT" sz="3700" b="1" dirty="0" err="1">
                <a:cs typeface="Calibri Light"/>
              </a:rPr>
              <a:t>admited</a:t>
            </a:r>
            <a:r>
              <a:rPr lang="lt-LT" sz="3700" b="1" dirty="0">
                <a:cs typeface="Calibri Light"/>
              </a:rPr>
              <a:t> </a:t>
            </a:r>
            <a:r>
              <a:rPr lang="lt-LT" sz="3700" b="1" dirty="0" err="1">
                <a:cs typeface="Calibri Light"/>
              </a:rPr>
              <a:t>alcohol</a:t>
            </a:r>
            <a:r>
              <a:rPr lang="lt-LT" sz="3700" b="1" dirty="0">
                <a:cs typeface="Calibri Light"/>
              </a:rPr>
              <a:t> to be </a:t>
            </a:r>
            <a:r>
              <a:rPr lang="lt-LT" sz="3700" b="1" dirty="0" err="1">
                <a:cs typeface="Calibri Light"/>
              </a:rPr>
              <a:t>the</a:t>
            </a:r>
            <a:r>
              <a:rPr lang="lt-LT" sz="3700" b="1" dirty="0">
                <a:cs typeface="Calibri Light"/>
              </a:rPr>
              <a:t> </a:t>
            </a:r>
            <a:r>
              <a:rPr lang="lt-LT" sz="3700" b="1" dirty="0" err="1">
                <a:cs typeface="Calibri Light"/>
              </a:rPr>
              <a:t>drug</a:t>
            </a:r>
            <a:endParaRPr lang="lt-LT" sz="3700" b="1" dirty="0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5AA2913-C9C6-4E75-AAAF-D3FF67574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47" y="842187"/>
            <a:ext cx="5706987" cy="55167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It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is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worth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mentioning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that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alcohol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is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one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of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mostly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–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spread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substances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causing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adiction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. </a:t>
            </a:r>
          </a:p>
          <a:p>
            <a:pPr marL="0" indent="0">
              <a:buNone/>
            </a:pP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According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to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statistical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reseaches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 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use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of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alcohol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becomes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reason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of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death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of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one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fourth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of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young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people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aged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from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15-29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in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Europe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.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Moreover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, 55000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young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people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died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because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of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alcohol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in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1999.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Therefore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,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alcohol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is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considered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to be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dangerous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due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to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its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threatening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influence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on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people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of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all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over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the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/>
              </a:rPr>
              <a:t>world</a:t>
            </a:r>
            <a:r>
              <a:rPr lang="lt-LT" dirty="0">
                <a:solidFill>
                  <a:schemeClr val="bg1"/>
                </a:solidFill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64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40D569A2-1FDA-4351-8DD5-5FA46C86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b="1" dirty="0" err="1">
                <a:solidFill>
                  <a:schemeClr val="bg1"/>
                </a:solidFill>
                <a:cs typeface="Calibri Light" panose="020F0302020204030204"/>
              </a:rPr>
              <a:t>Harm</a:t>
            </a:r>
            <a:r>
              <a:rPr lang="lt-LT" b="1" dirty="0">
                <a:solidFill>
                  <a:schemeClr val="bg1"/>
                </a:solidFill>
                <a:cs typeface="Calibri Light" panose="020F0302020204030204"/>
              </a:rPr>
              <a:t> </a:t>
            </a:r>
            <a:r>
              <a:rPr lang="lt-LT" b="1" dirty="0" err="1">
                <a:solidFill>
                  <a:schemeClr val="bg1"/>
                </a:solidFill>
                <a:cs typeface="Calibri Light" panose="020F0302020204030204"/>
              </a:rPr>
              <a:t>caused</a:t>
            </a:r>
            <a:r>
              <a:rPr lang="lt-LT" b="1" dirty="0">
                <a:solidFill>
                  <a:schemeClr val="bg1"/>
                </a:solidFill>
                <a:cs typeface="Calibri Light" panose="020F0302020204030204"/>
              </a:rPr>
              <a:t> </a:t>
            </a:r>
            <a:r>
              <a:rPr lang="lt-LT" b="1" dirty="0" err="1">
                <a:solidFill>
                  <a:schemeClr val="bg1"/>
                </a:solidFill>
                <a:cs typeface="Calibri Light" panose="020F0302020204030204"/>
              </a:rPr>
              <a:t>by</a:t>
            </a:r>
            <a:r>
              <a:rPr lang="lt-LT" b="1" dirty="0">
                <a:solidFill>
                  <a:schemeClr val="bg1"/>
                </a:solidFill>
                <a:cs typeface="Calibri Light" panose="020F0302020204030204"/>
              </a:rPr>
              <a:t> </a:t>
            </a:r>
            <a:r>
              <a:rPr lang="lt-LT" b="1" dirty="0" err="1">
                <a:solidFill>
                  <a:schemeClr val="bg1"/>
                </a:solidFill>
                <a:cs typeface="Calibri Light" panose="020F0302020204030204"/>
              </a:rPr>
              <a:t>alcohol</a:t>
            </a:r>
            <a:r>
              <a:rPr lang="lt-LT" b="1" dirty="0">
                <a:solidFill>
                  <a:schemeClr val="bg1"/>
                </a:solidFill>
                <a:cs typeface="Calibri Light" panose="020F0302020204030204"/>
              </a:rPr>
              <a:t> </a:t>
            </a:r>
            <a:r>
              <a:rPr lang="lt-LT" b="1" dirty="0" err="1">
                <a:solidFill>
                  <a:schemeClr val="bg1"/>
                </a:solidFill>
                <a:cs typeface="Calibri Light" panose="020F0302020204030204"/>
              </a:rPr>
              <a:t>in</a:t>
            </a:r>
            <a:r>
              <a:rPr lang="lt-LT" b="1" dirty="0">
                <a:solidFill>
                  <a:schemeClr val="bg1"/>
                </a:solidFill>
                <a:cs typeface="Calibri Light" panose="020F0302020204030204"/>
              </a:rPr>
              <a:t> Lithuania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Paveikslėlis 4" descr="Paveikslėlis, kuriame yra vynas, siena, akiniai, sėdėjimas&#10;&#10;Automatiškai sugeneruotas aprašymas">
            <a:extLst>
              <a:ext uri="{FF2B5EF4-FFF2-40B4-BE49-F238E27FC236}">
                <a16:creationId xmlns:a16="http://schemas.microsoft.com/office/drawing/2014/main" id="{B1A5246A-9399-42D1-A315-ADE6BF5C2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" r="3" b="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0EAF8BA-8E15-4D37-A4F0-228673CC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4302134" cy="40021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z="2400" dirty="0">
                <a:cs typeface="Calibri" panose="020F0502020204030204"/>
              </a:rPr>
              <a:t>70%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all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the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suicides</a:t>
            </a:r>
            <a:r>
              <a:rPr lang="lt-LT" sz="2400" dirty="0">
                <a:cs typeface="Calibri" panose="020F0502020204030204"/>
              </a:rPr>
              <a:t>;</a:t>
            </a:r>
          </a:p>
          <a:p>
            <a:r>
              <a:rPr lang="lt-LT" sz="2400" dirty="0">
                <a:cs typeface="Calibri" panose="020F0502020204030204"/>
              </a:rPr>
              <a:t>1000 </a:t>
            </a:r>
            <a:r>
              <a:rPr lang="lt-LT" sz="2400" dirty="0" err="1">
                <a:cs typeface="Calibri" panose="020F0502020204030204"/>
              </a:rPr>
              <a:t>deaths</a:t>
            </a:r>
            <a:r>
              <a:rPr lang="lt-LT" sz="2400" dirty="0">
                <a:cs typeface="Calibri" panose="020F0502020204030204"/>
              </a:rPr>
              <a:t>;</a:t>
            </a:r>
          </a:p>
          <a:p>
            <a:r>
              <a:rPr lang="lt-LT" sz="2400" dirty="0">
                <a:cs typeface="Calibri" panose="020F0502020204030204"/>
              </a:rPr>
              <a:t>436 </a:t>
            </a:r>
            <a:r>
              <a:rPr lang="lt-LT" sz="2400" dirty="0" err="1">
                <a:cs typeface="Calibri" panose="020F0502020204030204"/>
              </a:rPr>
              <a:t>deathly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poisonings</a:t>
            </a:r>
            <a:r>
              <a:rPr lang="lt-LT" sz="2400" dirty="0">
                <a:cs typeface="Calibri" panose="020F0502020204030204"/>
              </a:rPr>
              <a:t>;</a:t>
            </a:r>
          </a:p>
          <a:p>
            <a:r>
              <a:rPr lang="lt-LT" sz="2400" dirty="0">
                <a:cs typeface="Calibri" panose="020F0502020204030204"/>
              </a:rPr>
              <a:t>1100 </a:t>
            </a:r>
            <a:r>
              <a:rPr lang="lt-LT" sz="2400" dirty="0" err="1">
                <a:cs typeface="Calibri" panose="020F0502020204030204"/>
              </a:rPr>
              <a:t>persons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harmed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in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the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accidents</a:t>
            </a:r>
            <a:r>
              <a:rPr lang="lt-LT" sz="2400" dirty="0">
                <a:cs typeface="Calibri" panose="020F0502020204030204"/>
              </a:rPr>
              <a:t>;</a:t>
            </a:r>
          </a:p>
          <a:p>
            <a:r>
              <a:rPr lang="lt-LT" sz="2400" dirty="0">
                <a:cs typeface="Calibri" panose="020F0502020204030204"/>
              </a:rPr>
              <a:t>21%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all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the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crimes</a:t>
            </a:r>
            <a:r>
              <a:rPr lang="lt-LT" sz="2400" dirty="0">
                <a:cs typeface="Calibri" panose="020F0502020204030204"/>
              </a:rPr>
              <a:t>;</a:t>
            </a:r>
          </a:p>
          <a:p>
            <a:r>
              <a:rPr lang="lt-LT" sz="2400" dirty="0">
                <a:cs typeface="Calibri" panose="020F0502020204030204"/>
              </a:rPr>
              <a:t>20%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 </a:t>
            </a:r>
            <a:r>
              <a:rPr lang="lt-LT" sz="2400" dirty="0" err="1">
                <a:cs typeface="Calibri" panose="020F0502020204030204"/>
              </a:rPr>
              <a:t>teenagers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committed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crimes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being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not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in</a:t>
            </a:r>
            <a:r>
              <a:rPr lang="lt-LT" sz="2400" dirty="0">
                <a:cs typeface="Calibri" panose="020F0502020204030204"/>
              </a:rPr>
              <a:t> a </a:t>
            </a:r>
            <a:r>
              <a:rPr lang="lt-LT" sz="2400" dirty="0" err="1">
                <a:cs typeface="Calibri" panose="020F0502020204030204"/>
              </a:rPr>
              <a:t>sober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condition</a:t>
            </a:r>
            <a:r>
              <a:rPr lang="lt-LT" sz="2400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54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91214D20-A632-4DF1-AA79-03FBAD93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69" y="4760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lt-LT" sz="4000" b="1">
                <a:cs typeface="Calibri Light"/>
              </a:rPr>
              <a:t>Alcohol causes harm on a teenager's body</a:t>
            </a:r>
          </a:p>
        </p:txBody>
      </p:sp>
      <p:pic>
        <p:nvPicPr>
          <p:cNvPr id="4" name="Paveikslėlis 4" descr="Paveikslėlis, kuriame yra asmuo&#10;&#10;Automatiškai sugeneruotas aprašymas">
            <a:extLst>
              <a:ext uri="{FF2B5EF4-FFF2-40B4-BE49-F238E27FC236}">
                <a16:creationId xmlns:a16="http://schemas.microsoft.com/office/drawing/2014/main" id="{247586C7-BB72-4BF6-B47D-5245227BA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8" b="13641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B5B5316-B98B-43FB-9C48-EEF5D1D9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322" y="4894660"/>
            <a:ext cx="6130997" cy="17800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lt-LT" sz="2400" dirty="0" err="1">
                <a:cs typeface="Calibri" panose="020F0502020204030204"/>
              </a:rPr>
              <a:t>If</a:t>
            </a:r>
            <a:r>
              <a:rPr lang="lt-LT" sz="2400" dirty="0">
                <a:cs typeface="Calibri" panose="020F0502020204030204"/>
              </a:rPr>
              <a:t> a </a:t>
            </a:r>
            <a:r>
              <a:rPr lang="lt-LT" sz="2400" dirty="0" err="1">
                <a:cs typeface="Calibri" panose="020F0502020204030204"/>
              </a:rPr>
              <a:t>teenager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starts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drinking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alcohol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being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younger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than</a:t>
            </a:r>
            <a:r>
              <a:rPr lang="lt-LT" sz="2400" dirty="0">
                <a:cs typeface="Calibri" panose="020F0502020204030204"/>
              </a:rPr>
              <a:t> 13, </a:t>
            </a:r>
            <a:r>
              <a:rPr lang="lt-LT" sz="2400" dirty="0" err="1">
                <a:cs typeface="Calibri" panose="020F0502020204030204"/>
              </a:rPr>
              <a:t>then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the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tolerance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his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body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for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alcohol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is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slight</a:t>
            </a:r>
            <a:r>
              <a:rPr lang="lt-LT" sz="2400" dirty="0">
                <a:cs typeface="Calibri" panose="020F0502020204030204"/>
              </a:rPr>
              <a:t>. </a:t>
            </a:r>
            <a:r>
              <a:rPr lang="lt-LT" sz="2400" dirty="0" err="1">
                <a:cs typeface="Calibri" panose="020F0502020204030204"/>
              </a:rPr>
              <a:t>Later</a:t>
            </a:r>
            <a:r>
              <a:rPr lang="lt-LT" sz="2400" dirty="0">
                <a:cs typeface="Calibri" panose="020F0502020204030204"/>
              </a:rPr>
              <a:t> (</a:t>
            </a:r>
            <a:r>
              <a:rPr lang="lt-LT" sz="2400" dirty="0" err="1">
                <a:cs typeface="Calibri" panose="020F0502020204030204"/>
              </a:rPr>
              <a:t>after</a:t>
            </a:r>
            <a:r>
              <a:rPr lang="lt-LT" sz="2400" dirty="0">
                <a:cs typeface="Calibri" panose="020F0502020204030204"/>
              </a:rPr>
              <a:t> 1,5 – 2 </a:t>
            </a:r>
            <a:r>
              <a:rPr lang="lt-LT" sz="2400" dirty="0" err="1">
                <a:cs typeface="Calibri" panose="020F0502020204030204"/>
              </a:rPr>
              <a:t>years</a:t>
            </a:r>
            <a:r>
              <a:rPr lang="lt-LT" sz="2400" dirty="0">
                <a:cs typeface="Calibri" panose="020F0502020204030204"/>
              </a:rPr>
              <a:t>) </a:t>
            </a:r>
            <a:r>
              <a:rPr lang="lt-LT" sz="2400" dirty="0" err="1">
                <a:cs typeface="Calibri" panose="020F0502020204030204"/>
              </a:rPr>
              <a:t>the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tolerance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can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achieve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the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highest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point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rapidly</a:t>
            </a:r>
            <a:r>
              <a:rPr lang="lt-LT" sz="2400" dirty="0">
                <a:cs typeface="Calibri" panose="020F0502020204030204"/>
              </a:rPr>
              <a:t>. A </a:t>
            </a:r>
            <a:r>
              <a:rPr lang="lt-LT" sz="2400" dirty="0" err="1">
                <a:cs typeface="Calibri" panose="020F0502020204030204"/>
              </a:rPr>
              <a:t>teenager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can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become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addicted</a:t>
            </a:r>
            <a:r>
              <a:rPr lang="lt-LT" sz="2400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186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1C29B80-067C-4565-82AF-4CF3359D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Effects of Alcohol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2C9CDD8C-ECD0-4DB1-8C3D-495199D0A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02" b="1"/>
          <a:stretch/>
        </p:blipFill>
        <p:spPr>
          <a:xfrm>
            <a:off x="5016560" y="101804"/>
            <a:ext cx="6847606" cy="66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9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F393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330EADE-B979-4F44-AA89-DF5C7B7B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lt-LT" b="1">
                <a:solidFill>
                  <a:srgbClr val="FFFFFF"/>
                </a:solidFill>
                <a:cs typeface="Calibri Light"/>
              </a:rPr>
              <a:t>Effects of Alcohol</a:t>
            </a:r>
          </a:p>
        </p:txBody>
      </p:sp>
      <p:pic>
        <p:nvPicPr>
          <p:cNvPr id="5" name="Paveikslėlis 5" descr="Paveikslėlis, kuriame yra vidinis, siena, asmuo&#10;&#10;Automatiškai sugeneruotas aprašymas">
            <a:extLst>
              <a:ext uri="{FF2B5EF4-FFF2-40B4-BE49-F238E27FC236}">
                <a16:creationId xmlns:a16="http://schemas.microsoft.com/office/drawing/2014/main" id="{CDB3C4F0-016E-4C64-A730-570F5F069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6B5962B-8D50-4B09-99C3-D5EF3BF5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When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the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absorvation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 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of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vitamins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gets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wrong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,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the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skin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of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all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body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loses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its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flexibility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,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gets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wrinkled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in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a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very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young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age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A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person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loses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his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teeth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,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nails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 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get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weakened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,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even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can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break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down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, a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person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loses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his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hair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,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tuberculosis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starts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developing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,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immunitative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system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gets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weakened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,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even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loses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its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lt-LT" sz="2400" dirty="0" err="1">
                <a:solidFill>
                  <a:srgbClr val="FFFFFF"/>
                </a:solidFill>
                <a:cs typeface="Calibri" panose="020F0502020204030204"/>
              </a:rPr>
              <a:t>function</a:t>
            </a:r>
            <a:r>
              <a:rPr lang="lt-LT" sz="2400" dirty="0">
                <a:solidFill>
                  <a:srgbClr val="FFFFFF"/>
                </a:solidFill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274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C7759B-3903-4A7D-B226-438A2D03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pPr algn="ctr"/>
            <a:r>
              <a:rPr lang="lt-LT" b="1" dirty="0" err="1">
                <a:cs typeface="Calibri Light"/>
              </a:rPr>
              <a:t>Physical</a:t>
            </a:r>
            <a:r>
              <a:rPr lang="lt-LT" b="1" dirty="0">
                <a:cs typeface="Calibri Light"/>
              </a:rPr>
              <a:t> </a:t>
            </a:r>
            <a:r>
              <a:rPr lang="lt-LT" b="1" dirty="0" err="1">
                <a:cs typeface="Calibri Light"/>
              </a:rPr>
              <a:t>dependance</a:t>
            </a:r>
            <a:endParaRPr lang="lt-LT" b="1" dirty="0">
              <a:cs typeface="Calibri Ligh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aveikslėli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259AA675-2C47-4261-9386-CA9BDB098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1" r="2377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DD98319-384D-47F1-B4CB-4035C4B20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t-LT" dirty="0" err="1">
                <a:cs typeface="Calibri" panose="020F0502020204030204"/>
              </a:rPr>
              <a:t>Physical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dependance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of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alcohol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is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formed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when</a:t>
            </a:r>
            <a:r>
              <a:rPr lang="lt-LT" dirty="0">
                <a:cs typeface="Calibri" panose="020F0502020204030204"/>
              </a:rPr>
              <a:t> a </a:t>
            </a:r>
            <a:r>
              <a:rPr lang="lt-LT" dirty="0" err="1">
                <a:cs typeface="Calibri" panose="020F0502020204030204"/>
              </a:rPr>
              <a:t>person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starts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using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alcohol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for</a:t>
            </a:r>
            <a:r>
              <a:rPr lang="lt-LT" dirty="0">
                <a:cs typeface="Calibri" panose="020F0502020204030204"/>
              </a:rPr>
              <a:t> 3 </a:t>
            </a:r>
            <a:r>
              <a:rPr lang="lt-LT" dirty="0" err="1">
                <a:cs typeface="Calibri" panose="020F0502020204030204"/>
              </a:rPr>
              <a:t>or</a:t>
            </a:r>
            <a:r>
              <a:rPr lang="lt-LT" dirty="0">
                <a:cs typeface="Calibri" panose="020F0502020204030204"/>
              </a:rPr>
              <a:t> 6 </a:t>
            </a:r>
            <a:r>
              <a:rPr lang="lt-LT" dirty="0" err="1">
                <a:cs typeface="Calibri" panose="020F0502020204030204"/>
              </a:rPr>
              <a:t>months</a:t>
            </a:r>
            <a:r>
              <a:rPr lang="lt-LT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lt-LT" dirty="0" err="1">
                <a:cs typeface="Calibri" panose="020F0502020204030204"/>
              </a:rPr>
              <a:t>The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diseases</a:t>
            </a:r>
            <a:r>
              <a:rPr lang="lt-LT" dirty="0">
                <a:cs typeface="Calibri" panose="020F0502020204030204"/>
              </a:rPr>
              <a:t>, </a:t>
            </a:r>
            <a:r>
              <a:rPr lang="lt-LT" dirty="0" err="1">
                <a:cs typeface="Calibri" panose="020F0502020204030204"/>
              </a:rPr>
              <a:t>caused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by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alcohol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among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young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people</a:t>
            </a:r>
            <a:r>
              <a:rPr lang="lt-LT" dirty="0">
                <a:cs typeface="Calibri" panose="020F0502020204030204"/>
              </a:rPr>
              <a:t>, </a:t>
            </a:r>
            <a:r>
              <a:rPr lang="lt-LT" dirty="0" err="1">
                <a:cs typeface="Calibri" panose="020F0502020204030204"/>
              </a:rPr>
              <a:t>start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developing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rapidly</a:t>
            </a:r>
            <a:r>
              <a:rPr lang="lt-LT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lt-LT" dirty="0" err="1">
                <a:cs typeface="Calibri" panose="020F0502020204030204"/>
              </a:rPr>
              <a:t>The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earlier</a:t>
            </a:r>
            <a:r>
              <a:rPr lang="lt-LT" dirty="0">
                <a:cs typeface="Calibri" panose="020F0502020204030204"/>
              </a:rPr>
              <a:t> a </a:t>
            </a:r>
            <a:r>
              <a:rPr lang="lt-LT" dirty="0" err="1">
                <a:cs typeface="Calibri" panose="020F0502020204030204"/>
              </a:rPr>
              <a:t>young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person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starts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using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alcohol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the</a:t>
            </a:r>
            <a:r>
              <a:rPr lang="lt-LT" dirty="0">
                <a:cs typeface="Calibri" panose="020F0502020204030204"/>
              </a:rPr>
              <a:t> </a:t>
            </a:r>
            <a:r>
              <a:rPr lang="lt-LT" dirty="0" err="1">
                <a:cs typeface="Calibri" panose="020F0502020204030204"/>
              </a:rPr>
              <a:t>greater</a:t>
            </a:r>
            <a:r>
              <a:rPr lang="lt-LT" dirty="0">
                <a:cs typeface="Calibri" panose="020F0502020204030204"/>
              </a:rPr>
              <a:t> risk </a:t>
            </a:r>
            <a:r>
              <a:rPr lang="lt-LT" dirty="0" err="1">
                <a:cs typeface="Calibri" panose="020F0502020204030204"/>
              </a:rPr>
              <a:t>can</a:t>
            </a:r>
            <a:r>
              <a:rPr lang="lt-LT" dirty="0">
                <a:cs typeface="Calibri" panose="020F0502020204030204"/>
              </a:rPr>
              <a:t> be </a:t>
            </a:r>
            <a:r>
              <a:rPr lang="lt-LT" dirty="0" err="1">
                <a:cs typeface="Calibri" panose="020F0502020204030204"/>
              </a:rPr>
              <a:t>developed</a:t>
            </a:r>
            <a:r>
              <a:rPr lang="lt-LT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89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4" descr="Paveikslėlis, kuriame yra stalas, asmuo, vidinis, geria&#10;&#10;Automatiškai sugeneruotas aprašymas">
            <a:extLst>
              <a:ext uri="{FF2B5EF4-FFF2-40B4-BE49-F238E27FC236}">
                <a16:creationId xmlns:a16="http://schemas.microsoft.com/office/drawing/2014/main" id="{4C9A1D46-C3BA-4314-8D1D-1CCEC2C21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3697EF3-70B0-411D-AFD4-F1E7F63D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85" y="4127134"/>
            <a:ext cx="9265771" cy="622836"/>
          </a:xfrm>
        </p:spPr>
        <p:txBody>
          <a:bodyPr>
            <a:normAutofit/>
          </a:bodyPr>
          <a:lstStyle/>
          <a:p>
            <a:r>
              <a:rPr lang="lt-LT" sz="3600" b="1" dirty="0" err="1">
                <a:cs typeface="Calibri Light"/>
              </a:rPr>
              <a:t>Psychological</a:t>
            </a:r>
            <a:r>
              <a:rPr lang="lt-LT" sz="3600" b="1" dirty="0">
                <a:cs typeface="Calibri Light"/>
              </a:rPr>
              <a:t> </a:t>
            </a:r>
            <a:r>
              <a:rPr lang="lt-LT" sz="3600" b="1" dirty="0" err="1">
                <a:cs typeface="Calibri Light"/>
              </a:rPr>
              <a:t>dependance</a:t>
            </a:r>
            <a:endParaRPr lang="lt-LT" sz="3600" b="1"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796F63F-2B32-44C9-977D-502D28C0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t-LT" dirty="0" err="1">
                <a:cs typeface="Calibri"/>
              </a:rPr>
              <a:t>Psychological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dependance</a:t>
            </a:r>
            <a:r>
              <a:rPr lang="lt-LT" dirty="0">
                <a:cs typeface="Calibri"/>
              </a:rPr>
              <a:t> </a:t>
            </a:r>
            <a:r>
              <a:rPr lang="lt-LT" dirty="0" err="1">
                <a:cs typeface="Calibri"/>
              </a:rPr>
              <a:t>is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caused</a:t>
            </a:r>
            <a:r>
              <a:rPr lang="lt-LT" dirty="0">
                <a:cs typeface="Calibri"/>
              </a:rPr>
              <a:t> </a:t>
            </a:r>
            <a:r>
              <a:rPr lang="lt-LT" dirty="0" err="1">
                <a:cs typeface="Calibri"/>
              </a:rPr>
              <a:t>by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the</a:t>
            </a:r>
            <a:r>
              <a:rPr lang="lt-LT" dirty="0">
                <a:cs typeface="Calibri"/>
              </a:rPr>
              <a:t> </a:t>
            </a:r>
            <a:r>
              <a:rPr lang="lt-LT" dirty="0" err="1">
                <a:cs typeface="Calibri"/>
              </a:rPr>
              <a:t>understanding</a:t>
            </a:r>
            <a:r>
              <a:rPr lang="lt-LT" dirty="0">
                <a:cs typeface="Calibri"/>
              </a:rPr>
              <a:t>, </a:t>
            </a:r>
            <a:r>
              <a:rPr lang="lt-LT" dirty="0" err="1">
                <a:cs typeface="Calibri"/>
              </a:rPr>
              <a:t>that</a:t>
            </a:r>
            <a:r>
              <a:rPr lang="lt-LT" dirty="0">
                <a:cs typeface="Calibri"/>
              </a:rPr>
              <a:t> a </a:t>
            </a:r>
            <a:r>
              <a:rPr lang="lt-LT" dirty="0" err="1">
                <a:cs typeface="Calibri"/>
              </a:rPr>
              <a:t>person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can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not</a:t>
            </a:r>
            <a:r>
              <a:rPr lang="lt-LT" dirty="0">
                <a:cs typeface="Calibri"/>
              </a:rPr>
              <a:t> stop </a:t>
            </a:r>
            <a:r>
              <a:rPr lang="lt-LT" dirty="0" err="1">
                <a:cs typeface="Calibri"/>
              </a:rPr>
              <a:t>drinking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alcohol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in</a:t>
            </a:r>
            <a:r>
              <a:rPr lang="lt-LT" dirty="0">
                <a:cs typeface="Calibri"/>
              </a:rPr>
              <a:t> spite </a:t>
            </a:r>
            <a:r>
              <a:rPr lang="lt-LT" dirty="0" err="1">
                <a:cs typeface="Calibri"/>
              </a:rPr>
              <a:t>of</a:t>
            </a:r>
            <a:r>
              <a:rPr lang="lt-LT" dirty="0">
                <a:cs typeface="Calibri"/>
              </a:rPr>
              <a:t> a lot </a:t>
            </a:r>
            <a:r>
              <a:rPr lang="lt-LT" dirty="0" err="1">
                <a:cs typeface="Calibri"/>
              </a:rPr>
              <a:t>of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obvious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harmful</a:t>
            </a:r>
            <a:r>
              <a:rPr lang="lt-LT" dirty="0">
                <a:cs typeface="Calibri"/>
              </a:rPr>
              <a:t> </a:t>
            </a:r>
            <a:r>
              <a:rPr lang="lt-LT" dirty="0" err="1">
                <a:cs typeface="Calibri"/>
              </a:rPr>
              <a:t>consequences</a:t>
            </a:r>
            <a:r>
              <a:rPr lang="lt-LT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05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4AC380F6-0975-4273-B417-7EA18D73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3139" y="4848055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lt-LT" sz="4000" b="1">
                <a:cs typeface="Calibri Light"/>
              </a:rPr>
              <a:t>Conclusions</a:t>
            </a:r>
          </a:p>
        </p:txBody>
      </p:sp>
      <p:pic>
        <p:nvPicPr>
          <p:cNvPr id="4" name="Paveikslėlis 4" descr="Paveikslėlis, kuriame yra stalas, puodelis, vynas, stiklas&#10;&#10;Automatiškai sugeneruotas aprašymas">
            <a:extLst>
              <a:ext uri="{FF2B5EF4-FFF2-40B4-BE49-F238E27FC236}">
                <a16:creationId xmlns:a16="http://schemas.microsoft.com/office/drawing/2014/main" id="{3E3B8EAE-5349-45D4-9731-D9A31671E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35" b="5510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FD4F705-705D-46A9-AEB2-C5FE2122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91" y="4845814"/>
            <a:ext cx="7381458" cy="1770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lt-LT" sz="2400" dirty="0" err="1">
                <a:cs typeface="Calibri" panose="020F0502020204030204"/>
              </a:rPr>
              <a:t>No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matter</a:t>
            </a:r>
            <a:r>
              <a:rPr lang="lt-LT" sz="2400" dirty="0">
                <a:cs typeface="Calibri" panose="020F0502020204030204"/>
              </a:rPr>
              <a:t>, </a:t>
            </a:r>
            <a:r>
              <a:rPr lang="lt-LT" sz="2400" dirty="0" err="1">
                <a:cs typeface="Calibri" panose="020F0502020204030204"/>
              </a:rPr>
              <a:t>what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amount</a:t>
            </a:r>
            <a:r>
              <a:rPr lang="lt-LT" sz="2400" dirty="0">
                <a:cs typeface="Calibri" panose="020F0502020204030204"/>
              </a:rPr>
              <a:t> (</a:t>
            </a:r>
            <a:r>
              <a:rPr lang="lt-LT" sz="2400" dirty="0" err="1">
                <a:cs typeface="Calibri" panose="020F0502020204030204"/>
              </a:rPr>
              <a:t>even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the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least</a:t>
            </a:r>
            <a:r>
              <a:rPr lang="lt-LT" sz="2400" dirty="0">
                <a:cs typeface="Calibri" panose="020F0502020204030204"/>
              </a:rPr>
              <a:t>)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alcohol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is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used</a:t>
            </a:r>
            <a:r>
              <a:rPr lang="lt-LT" sz="2400" dirty="0">
                <a:cs typeface="Calibri" panose="020F0502020204030204"/>
              </a:rPr>
              <a:t>, it </a:t>
            </a:r>
            <a:r>
              <a:rPr lang="lt-LT" sz="2400" dirty="0" err="1">
                <a:cs typeface="Calibri" panose="020F0502020204030204"/>
              </a:rPr>
              <a:t>is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always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harmful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because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cousing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negative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consequences</a:t>
            </a:r>
            <a:r>
              <a:rPr lang="lt-LT" sz="2400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lt-LT" sz="2400" dirty="0" err="1">
                <a:cs typeface="Calibri" panose="020F0502020204030204"/>
              </a:rPr>
              <a:t>Alcohol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always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does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harm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or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even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destroys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the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certain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amount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cells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brains</a:t>
            </a:r>
            <a:r>
              <a:rPr lang="lt-LT" sz="2400" dirty="0">
                <a:cs typeface="Calibri" panose="020F0502020204030204"/>
              </a:rPr>
              <a:t>, </a:t>
            </a:r>
            <a:r>
              <a:rPr lang="lt-LT" sz="2400" dirty="0" err="1">
                <a:cs typeface="Calibri" panose="020F0502020204030204"/>
              </a:rPr>
              <a:t>liver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or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any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part</a:t>
            </a:r>
            <a:r>
              <a:rPr lang="lt-LT" sz="2400" dirty="0">
                <a:cs typeface="Calibri" panose="020F0502020204030204"/>
              </a:rPr>
              <a:t> </a:t>
            </a:r>
            <a:r>
              <a:rPr lang="lt-LT" sz="2400" dirty="0" err="1">
                <a:cs typeface="Calibri" panose="020F0502020204030204"/>
              </a:rPr>
              <a:t>of</a:t>
            </a:r>
            <a:r>
              <a:rPr lang="lt-LT" sz="2400" dirty="0">
                <a:cs typeface="Calibri" panose="020F0502020204030204"/>
              </a:rPr>
              <a:t> a </a:t>
            </a:r>
            <a:r>
              <a:rPr lang="lt-LT" sz="2400" dirty="0" err="1">
                <a:cs typeface="Calibri" panose="020F0502020204030204"/>
              </a:rPr>
              <a:t>body</a:t>
            </a:r>
            <a:r>
              <a:rPr lang="lt-LT" sz="2400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54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2EE2F8221280F8489109474ACD09B0B3" ma:contentTypeVersion="7" ma:contentTypeDescription="Kurkite naują dokumentą." ma:contentTypeScope="" ma:versionID="30a42c123727cf74e06424c0c21968c3">
  <xsd:schema xmlns:xsd="http://www.w3.org/2001/XMLSchema" xmlns:xs="http://www.w3.org/2001/XMLSchema" xmlns:p="http://schemas.microsoft.com/office/2006/metadata/properties" xmlns:ns2="e92cbd09-59b6-479d-acd1-cf05c986baee" targetNamespace="http://schemas.microsoft.com/office/2006/metadata/properties" ma:root="true" ma:fieldsID="df030d705553321bb2491db4dcff4239" ns2:_="">
    <xsd:import namespace="e92cbd09-59b6-479d-acd1-cf05c986b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cbd09-59b6-479d-acd1-cf05c986ba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6AD410-66FB-4348-9E8B-4C0354639A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FADCF5-0682-4733-90A4-501BD4723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2cbd09-59b6-479d-acd1-cf05c986b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D2557E-B271-4F27-8690-ED989A05E3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Plačiaekranė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Office tema</vt:lpstr>
      <vt:lpstr>The impact of alcohol on a person's body</vt:lpstr>
      <vt:lpstr>In 1975 the Organization of the Worldly Health admited alcohol to be the drug</vt:lpstr>
      <vt:lpstr>Harm caused by alcohol in Lithuania</vt:lpstr>
      <vt:lpstr>Alcohol causes harm on a teenager's body</vt:lpstr>
      <vt:lpstr>Effects of Alcohol</vt:lpstr>
      <vt:lpstr>Effects of Alcohol</vt:lpstr>
      <vt:lpstr>Physical dependance</vt:lpstr>
      <vt:lpstr>Psychological dependance</vt:lpstr>
      <vt:lpstr>Conclusions</vt:lpstr>
      <vt:lpstr>How to say "No!"</vt:lpstr>
      <vt:lpstr>How to say "NO!"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/>
  <cp:lastModifiedBy/>
  <cp:revision>369</cp:revision>
  <dcterms:created xsi:type="dcterms:W3CDTF">2021-06-06T17:51:51Z</dcterms:created>
  <dcterms:modified xsi:type="dcterms:W3CDTF">2021-06-06T19:46:40Z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0x0101002EE2F8221280F8489109474ACD09B0B3</vt:lpwstr>
  </property>
</Properties>
</file>