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91" r:id="rId10"/>
    <p:sldId id="292" r:id="rId11"/>
    <p:sldId id="263" r:id="rId12"/>
    <p:sldId id="264" r:id="rId13"/>
    <p:sldId id="289" r:id="rId14"/>
    <p:sldId id="281" r:id="rId15"/>
    <p:sldId id="282" r:id="rId16"/>
    <p:sldId id="283" r:id="rId17"/>
    <p:sldId id="285" r:id="rId18"/>
    <p:sldId id="286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4" r:id="rId28"/>
    <p:sldId id="273" r:id="rId29"/>
    <p:sldId id="275" r:id="rId30"/>
    <p:sldId id="276" r:id="rId31"/>
    <p:sldId id="277" r:id="rId32"/>
    <p:sldId id="278" r:id="rId33"/>
    <p:sldId id="279" r:id="rId34"/>
    <p:sldId id="280" r:id="rId35"/>
    <p:sldId id="284" r:id="rId36"/>
    <p:sldId id="287" r:id="rId37"/>
    <p:sldId id="288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Pałyska" userId="55ff17801b727905" providerId="Windows Live" clId="Web-{1A0076D6-8418-4163-8A45-1EECF1A57137}"/>
    <pc:docChg chg="modSld">
      <pc:chgData name="Marta Pałyska" userId="55ff17801b727905" providerId="Windows Live" clId="Web-{1A0076D6-8418-4163-8A45-1EECF1A57137}" dt="2018-03-30T18:07:15.257" v="31"/>
      <pc:docMkLst>
        <pc:docMk/>
      </pc:docMkLst>
      <pc:sldChg chg="modSp">
        <pc:chgData name="Marta Pałyska" userId="55ff17801b727905" providerId="Windows Live" clId="Web-{1A0076D6-8418-4163-8A45-1EECF1A57137}" dt="2018-03-30T17:59:47.296" v="13"/>
        <pc:sldMkLst>
          <pc:docMk/>
          <pc:sldMk cId="3467017028" sldId="285"/>
        </pc:sldMkLst>
        <pc:spChg chg="mod">
          <ac:chgData name="Marta Pałyska" userId="55ff17801b727905" providerId="Windows Live" clId="Web-{1A0076D6-8418-4163-8A45-1EECF1A57137}" dt="2018-03-30T17:59:28.405" v="5"/>
          <ac:spMkLst>
            <pc:docMk/>
            <pc:sldMk cId="3467017028" sldId="285"/>
            <ac:spMk id="2" creationId="{F84EC7B9-266D-4A1B-A541-C6E24491D32C}"/>
          </ac:spMkLst>
        </pc:spChg>
        <pc:spChg chg="mod">
          <ac:chgData name="Marta Pałyska" userId="55ff17801b727905" providerId="Windows Live" clId="Web-{1A0076D6-8418-4163-8A45-1EECF1A57137}" dt="2018-03-30T17:59:47.296" v="13"/>
          <ac:spMkLst>
            <pc:docMk/>
            <pc:sldMk cId="3467017028" sldId="285"/>
            <ac:spMk id="3" creationId="{0CF5545A-7EC4-40C7-BA35-920E062298F9}"/>
          </ac:spMkLst>
        </pc:spChg>
      </pc:sldChg>
      <pc:sldChg chg="addSp delSp modSp addAnim modAnim">
        <pc:chgData name="Marta Pałyska" userId="55ff17801b727905" providerId="Windows Live" clId="Web-{1A0076D6-8418-4163-8A45-1EECF1A57137}" dt="2018-03-30T18:07:15.257" v="31"/>
        <pc:sldMkLst>
          <pc:docMk/>
          <pc:sldMk cId="1940079915" sldId="290"/>
        </pc:sldMkLst>
        <pc:spChg chg="add mod">
          <ac:chgData name="Marta Pałyska" userId="55ff17801b727905" providerId="Windows Live" clId="Web-{1A0076D6-8418-4163-8A45-1EECF1A57137}" dt="2018-03-30T18:01:56.392" v="29"/>
          <ac:spMkLst>
            <pc:docMk/>
            <pc:sldMk cId="1940079915" sldId="290"/>
            <ac:spMk id="6" creationId="{3F843133-3FD3-424D-8A23-16874395D210}"/>
          </ac:spMkLst>
        </pc:spChg>
        <pc:spChg chg="add del mod">
          <ac:chgData name="Marta Pałyska" userId="55ff17801b727905" providerId="Windows Live" clId="Web-{1A0076D6-8418-4163-8A45-1EECF1A57137}" dt="2018-03-30T18:07:15.257" v="31"/>
          <ac:spMkLst>
            <pc:docMk/>
            <pc:sldMk cId="1940079915" sldId="290"/>
            <ac:spMk id="7" creationId="{6BDECC72-270F-4BA0-9F18-2234EC210E04}"/>
          </ac:spMkLst>
        </pc:spChg>
        <pc:picChg chg="add mod">
          <ac:chgData name="Marta Pałyska" userId="55ff17801b727905" providerId="Windows Live" clId="Web-{1A0076D6-8418-4163-8A45-1EECF1A57137}" dt="2018-03-30T18:00:25.656" v="17"/>
          <ac:picMkLst>
            <pc:docMk/>
            <pc:sldMk cId="1940079915" sldId="290"/>
            <ac:picMk id="4" creationId="{42A6FF1A-AA78-4C54-92BD-CCDE5AA69AD0}"/>
          </ac:picMkLst>
        </pc:picChg>
      </pc:sldChg>
    </pc:docChg>
  </pc:docChgLst>
  <pc:docChgLst>
    <pc:chgData name="Marta Pałyska" userId="55ff17801b727905" providerId="Windows Live" clId="Web-{1A6D5BB6-E346-46E2-BFE0-8FE71C751215}"/>
    <pc:docChg chg="modSld">
      <pc:chgData name="Marta Pałyska" userId="55ff17801b727905" providerId="Windows Live" clId="Web-{1A6D5BB6-E346-46E2-BFE0-8FE71C751215}" dt="2018-04-01T19:28:47.440" v="16"/>
      <pc:docMkLst>
        <pc:docMk/>
      </pc:docMkLst>
      <pc:sldChg chg="modSp">
        <pc:chgData name="Marta Pałyska" userId="55ff17801b727905" providerId="Windows Live" clId="Web-{1A6D5BB6-E346-46E2-BFE0-8FE71C751215}" dt="2018-04-01T19:25:46.020" v="8"/>
        <pc:sldMkLst>
          <pc:docMk/>
          <pc:sldMk cId="1933192682" sldId="262"/>
        </pc:sldMkLst>
        <pc:spChg chg="mod">
          <ac:chgData name="Marta Pałyska" userId="55ff17801b727905" providerId="Windows Live" clId="Web-{1A6D5BB6-E346-46E2-BFE0-8FE71C751215}" dt="2018-04-01T19:25:46.020" v="8"/>
          <ac:spMkLst>
            <pc:docMk/>
            <pc:sldMk cId="1933192682" sldId="262"/>
            <ac:spMk id="8" creationId="{295B3FB1-24E8-4F6D-8AE8-71E8CD2C055D}"/>
          </ac:spMkLst>
        </pc:spChg>
      </pc:sldChg>
      <pc:sldChg chg="modSp">
        <pc:chgData name="Marta Pałyska" userId="55ff17801b727905" providerId="Windows Live" clId="Web-{1A6D5BB6-E346-46E2-BFE0-8FE71C751215}" dt="2018-04-01T19:28:32.362" v="10"/>
        <pc:sldMkLst>
          <pc:docMk/>
          <pc:sldMk cId="294522508" sldId="266"/>
        </pc:sldMkLst>
        <pc:spChg chg="mod">
          <ac:chgData name="Marta Pałyska" userId="55ff17801b727905" providerId="Windows Live" clId="Web-{1A6D5BB6-E346-46E2-BFE0-8FE71C751215}" dt="2018-04-01T19:28:32.362" v="10"/>
          <ac:spMkLst>
            <pc:docMk/>
            <pc:sldMk cId="294522508" sldId="266"/>
            <ac:spMk id="3" creationId="{CF402F04-F876-437E-BCE9-E2E1990FBEB8}"/>
          </ac:spMkLst>
        </pc:spChg>
      </pc:sldChg>
      <pc:sldChg chg="modSp">
        <pc:chgData name="Marta Pałyska" userId="55ff17801b727905" providerId="Windows Live" clId="Web-{1A6D5BB6-E346-46E2-BFE0-8FE71C751215}" dt="2018-04-01T19:28:47.440" v="15"/>
        <pc:sldMkLst>
          <pc:docMk/>
          <pc:sldMk cId="851020774" sldId="267"/>
        </pc:sldMkLst>
        <pc:spChg chg="mod">
          <ac:chgData name="Marta Pałyska" userId="55ff17801b727905" providerId="Windows Live" clId="Web-{1A6D5BB6-E346-46E2-BFE0-8FE71C751215}" dt="2018-04-01T19:28:47.440" v="15"/>
          <ac:spMkLst>
            <pc:docMk/>
            <pc:sldMk cId="851020774" sldId="267"/>
            <ac:spMk id="3" creationId="{D1A543FA-A68C-4F62-880F-B8D50834399E}"/>
          </ac:spMkLst>
        </pc:spChg>
      </pc:sldChg>
    </pc:docChg>
  </pc:docChgLst>
  <pc:docChgLst>
    <pc:chgData name="Marta Pałyska" userId="55ff17801b727905" providerId="Windows Live" clId="Web-{E2C6B95B-43AC-4ED3-ACC8-1A1581E717C5}"/>
    <pc:docChg chg="addSld modSld">
      <pc:chgData name="Marta Pałyska" userId="55ff17801b727905" providerId="Windows Live" clId="Web-{E2C6B95B-43AC-4ED3-ACC8-1A1581E717C5}" dt="2018-04-04T16:29:56.502" v="378"/>
      <pc:docMkLst>
        <pc:docMk/>
      </pc:docMkLst>
      <pc:sldChg chg="modSp">
        <pc:chgData name="Marta Pałyska" userId="55ff17801b727905" providerId="Windows Live" clId="Web-{E2C6B95B-43AC-4ED3-ACC8-1A1581E717C5}" dt="2018-04-04T16:16:02.269" v="4"/>
        <pc:sldMkLst>
          <pc:docMk/>
          <pc:sldMk cId="413959505" sldId="257"/>
        </pc:sldMkLst>
        <pc:spChg chg="mod">
          <ac:chgData name="Marta Pałyska" userId="55ff17801b727905" providerId="Windows Live" clId="Web-{E2C6B95B-43AC-4ED3-ACC8-1A1581E717C5}" dt="2018-04-04T16:16:02.269" v="4"/>
          <ac:spMkLst>
            <pc:docMk/>
            <pc:sldMk cId="413959505" sldId="257"/>
            <ac:spMk id="7" creationId="{720BF3A2-D7F5-46BE-88A0-74D0D102655C}"/>
          </ac:spMkLst>
        </pc:spChg>
      </pc:sldChg>
      <pc:sldChg chg="modSp">
        <pc:chgData name="Marta Pałyska" userId="55ff17801b727905" providerId="Windows Live" clId="Web-{E2C6B95B-43AC-4ED3-ACC8-1A1581E717C5}" dt="2018-04-04T16:14:59.019" v="2"/>
        <pc:sldMkLst>
          <pc:docMk/>
          <pc:sldMk cId="700242908" sldId="258"/>
        </pc:sldMkLst>
        <pc:spChg chg="mod">
          <ac:chgData name="Marta Pałyska" userId="55ff17801b727905" providerId="Windows Live" clId="Web-{E2C6B95B-43AC-4ED3-ACC8-1A1581E717C5}" dt="2018-04-04T16:14:59.019" v="2"/>
          <ac:spMkLst>
            <pc:docMk/>
            <pc:sldMk cId="700242908" sldId="258"/>
            <ac:spMk id="3" creationId="{D4FA810F-AF0E-459E-9CC8-62D5A879AA2D}"/>
          </ac:spMkLst>
        </pc:spChg>
      </pc:sldChg>
      <pc:sldChg chg="modSp">
        <pc:chgData name="Marta Pałyska" userId="55ff17801b727905" providerId="Windows Live" clId="Web-{E2C6B95B-43AC-4ED3-ACC8-1A1581E717C5}" dt="2018-04-04T16:22:04.583" v="23"/>
        <pc:sldMkLst>
          <pc:docMk/>
          <pc:sldMk cId="9602767" sldId="268"/>
        </pc:sldMkLst>
        <pc:spChg chg="mod">
          <ac:chgData name="Marta Pałyska" userId="55ff17801b727905" providerId="Windows Live" clId="Web-{E2C6B95B-43AC-4ED3-ACC8-1A1581E717C5}" dt="2018-04-04T16:22:04.583" v="23"/>
          <ac:spMkLst>
            <pc:docMk/>
            <pc:sldMk cId="9602767" sldId="268"/>
            <ac:spMk id="3" creationId="{B82C1D6B-C03D-4657-86E0-89A847496125}"/>
          </ac:spMkLst>
        </pc:spChg>
      </pc:sldChg>
      <pc:sldChg chg="modSp">
        <pc:chgData name="Marta Pałyska" userId="55ff17801b727905" providerId="Windows Live" clId="Web-{E2C6B95B-43AC-4ED3-ACC8-1A1581E717C5}" dt="2018-04-04T16:20:42.456" v="18"/>
        <pc:sldMkLst>
          <pc:docMk/>
          <pc:sldMk cId="4103836897" sldId="271"/>
        </pc:sldMkLst>
        <pc:spChg chg="mod">
          <ac:chgData name="Marta Pałyska" userId="55ff17801b727905" providerId="Windows Live" clId="Web-{E2C6B95B-43AC-4ED3-ACC8-1A1581E717C5}" dt="2018-04-04T16:20:42.456" v="18"/>
          <ac:spMkLst>
            <pc:docMk/>
            <pc:sldMk cId="4103836897" sldId="271"/>
            <ac:spMk id="4" creationId="{952A151C-1738-46FC-B977-92517500E865}"/>
          </ac:spMkLst>
        </pc:spChg>
      </pc:sldChg>
      <pc:sldChg chg="modSp">
        <pc:chgData name="Marta Pałyska" userId="55ff17801b727905" providerId="Windows Live" clId="Web-{E2C6B95B-43AC-4ED3-ACC8-1A1581E717C5}" dt="2018-04-04T16:18:51.956" v="15"/>
        <pc:sldMkLst>
          <pc:docMk/>
          <pc:sldMk cId="754470684" sldId="282"/>
        </pc:sldMkLst>
        <pc:spChg chg="mod">
          <ac:chgData name="Marta Pałyska" userId="55ff17801b727905" providerId="Windows Live" clId="Web-{E2C6B95B-43AC-4ED3-ACC8-1A1581E717C5}" dt="2018-04-04T16:18:51.956" v="15"/>
          <ac:spMkLst>
            <pc:docMk/>
            <pc:sldMk cId="754470684" sldId="282"/>
            <ac:spMk id="3" creationId="{4F8FB4DF-ABC3-49B8-ADD9-8500A9DFA814}"/>
          </ac:spMkLst>
        </pc:spChg>
      </pc:sldChg>
      <pc:sldChg chg="modSp">
        <pc:chgData name="Marta Pałyska" userId="55ff17801b727905" providerId="Windows Live" clId="Web-{E2C6B95B-43AC-4ED3-ACC8-1A1581E717C5}" dt="2018-04-04T16:18:35.643" v="9"/>
        <pc:sldMkLst>
          <pc:docMk/>
          <pc:sldMk cId="301062305" sldId="286"/>
        </pc:sldMkLst>
        <pc:spChg chg="mod">
          <ac:chgData name="Marta Pałyska" userId="55ff17801b727905" providerId="Windows Live" clId="Web-{E2C6B95B-43AC-4ED3-ACC8-1A1581E717C5}" dt="2018-04-04T16:18:35.643" v="9"/>
          <ac:spMkLst>
            <pc:docMk/>
            <pc:sldMk cId="301062305" sldId="286"/>
            <ac:spMk id="3" creationId="{292CE108-74D4-480D-A872-8C4AAE8F33CF}"/>
          </ac:spMkLst>
        </pc:spChg>
      </pc:sldChg>
      <pc:sldChg chg="modSp new">
        <pc:chgData name="Marta Pałyska" userId="55ff17801b727905" providerId="Windows Live" clId="Web-{E2C6B95B-43AC-4ED3-ACC8-1A1581E717C5}" dt="2018-04-04T16:22:36.268" v="28"/>
        <pc:sldMkLst>
          <pc:docMk/>
          <pc:sldMk cId="1862698026" sldId="293"/>
        </pc:sldMkLst>
        <pc:spChg chg="mod">
          <ac:chgData name="Marta Pałyska" userId="55ff17801b727905" providerId="Windows Live" clId="Web-{E2C6B95B-43AC-4ED3-ACC8-1A1581E717C5}" dt="2018-04-04T16:22:36.268" v="28"/>
          <ac:spMkLst>
            <pc:docMk/>
            <pc:sldMk cId="1862698026" sldId="293"/>
            <ac:spMk id="2" creationId="{9BCB0B19-E9FC-43C1-8414-ADF52BB44822}"/>
          </ac:spMkLst>
        </pc:spChg>
      </pc:sldChg>
      <pc:sldChg chg="modSp new">
        <pc:chgData name="Marta Pałyska" userId="55ff17801b727905" providerId="Windows Live" clId="Web-{E2C6B95B-43AC-4ED3-ACC8-1A1581E717C5}" dt="2018-04-04T16:23:45.768" v="97"/>
        <pc:sldMkLst>
          <pc:docMk/>
          <pc:sldMk cId="2455173320" sldId="294"/>
        </pc:sldMkLst>
        <pc:spChg chg="mod">
          <ac:chgData name="Marta Pałyska" userId="55ff17801b727905" providerId="Windows Live" clId="Web-{E2C6B95B-43AC-4ED3-ACC8-1A1581E717C5}" dt="2018-04-04T16:22:56.628" v="44"/>
          <ac:spMkLst>
            <pc:docMk/>
            <pc:sldMk cId="2455173320" sldId="294"/>
            <ac:spMk id="2" creationId="{445B19DB-701B-41F9-BD93-0C5F9A65BAB8}"/>
          </ac:spMkLst>
        </pc:spChg>
        <pc:spChg chg="mod">
          <ac:chgData name="Marta Pałyska" userId="55ff17801b727905" providerId="Windows Live" clId="Web-{E2C6B95B-43AC-4ED3-ACC8-1A1581E717C5}" dt="2018-04-04T16:23:45.768" v="97"/>
          <ac:spMkLst>
            <pc:docMk/>
            <pc:sldMk cId="2455173320" sldId="294"/>
            <ac:spMk id="3" creationId="{3B5CDC94-7857-4B23-9373-C05C4134BEFF}"/>
          </ac:spMkLst>
        </pc:spChg>
      </pc:sldChg>
      <pc:sldChg chg="modSp new">
        <pc:chgData name="Marta Pałyska" userId="55ff17801b727905" providerId="Windows Live" clId="Web-{E2C6B95B-43AC-4ED3-ACC8-1A1581E717C5}" dt="2018-04-04T16:28:52.596" v="277"/>
        <pc:sldMkLst>
          <pc:docMk/>
          <pc:sldMk cId="2229121013" sldId="295"/>
        </pc:sldMkLst>
        <pc:spChg chg="mod">
          <ac:chgData name="Marta Pałyska" userId="55ff17801b727905" providerId="Windows Live" clId="Web-{E2C6B95B-43AC-4ED3-ACC8-1A1581E717C5}" dt="2018-04-04T16:25:04.049" v="115"/>
          <ac:spMkLst>
            <pc:docMk/>
            <pc:sldMk cId="2229121013" sldId="295"/>
            <ac:spMk id="2" creationId="{19C68327-E11F-4392-A102-20B1F54277A0}"/>
          </ac:spMkLst>
        </pc:spChg>
        <pc:spChg chg="mod">
          <ac:chgData name="Marta Pałyska" userId="55ff17801b727905" providerId="Windows Live" clId="Web-{E2C6B95B-43AC-4ED3-ACC8-1A1581E717C5}" dt="2018-04-04T16:28:52.596" v="277"/>
          <ac:spMkLst>
            <pc:docMk/>
            <pc:sldMk cId="2229121013" sldId="295"/>
            <ac:spMk id="3" creationId="{F7A50BEF-5818-4B7F-A626-3788308AC105}"/>
          </ac:spMkLst>
        </pc:spChg>
      </pc:sldChg>
      <pc:sldChg chg="modSp new">
        <pc:chgData name="Marta Pałyska" userId="55ff17801b727905" providerId="Windows Live" clId="Web-{E2C6B95B-43AC-4ED3-ACC8-1A1581E717C5}" dt="2018-04-04T16:28:45.002" v="267"/>
        <pc:sldMkLst>
          <pc:docMk/>
          <pc:sldMk cId="3885099065" sldId="296"/>
        </pc:sldMkLst>
        <pc:spChg chg="mod">
          <ac:chgData name="Marta Pałyska" userId="55ff17801b727905" providerId="Windows Live" clId="Web-{E2C6B95B-43AC-4ED3-ACC8-1A1581E717C5}" dt="2018-04-04T16:27:27.268" v="134"/>
          <ac:spMkLst>
            <pc:docMk/>
            <pc:sldMk cId="3885099065" sldId="296"/>
            <ac:spMk id="2" creationId="{7B6F7870-4C59-4F34-9071-BCEABBB388DB}"/>
          </ac:spMkLst>
        </pc:spChg>
        <pc:spChg chg="mod">
          <ac:chgData name="Marta Pałyska" userId="55ff17801b727905" providerId="Windows Live" clId="Web-{E2C6B95B-43AC-4ED3-ACC8-1A1581E717C5}" dt="2018-04-04T16:28:45.002" v="267"/>
          <ac:spMkLst>
            <pc:docMk/>
            <pc:sldMk cId="3885099065" sldId="296"/>
            <ac:spMk id="3" creationId="{199747B4-E426-4C51-8A5D-6DE98017452B}"/>
          </ac:spMkLst>
        </pc:spChg>
      </pc:sldChg>
      <pc:sldChg chg="modSp new">
        <pc:chgData name="Marta Pałyska" userId="55ff17801b727905" providerId="Windows Live" clId="Web-{E2C6B95B-43AC-4ED3-ACC8-1A1581E717C5}" dt="2018-04-04T16:29:56.502" v="377"/>
        <pc:sldMkLst>
          <pc:docMk/>
          <pc:sldMk cId="1496780383" sldId="297"/>
        </pc:sldMkLst>
        <pc:spChg chg="mod">
          <ac:chgData name="Marta Pałyska" userId="55ff17801b727905" providerId="Windows Live" clId="Web-{E2C6B95B-43AC-4ED3-ACC8-1A1581E717C5}" dt="2018-04-04T16:29:08.737" v="294"/>
          <ac:spMkLst>
            <pc:docMk/>
            <pc:sldMk cId="1496780383" sldId="297"/>
            <ac:spMk id="2" creationId="{5C34B4C7-E12D-48D6-BF46-2CE72D23F050}"/>
          </ac:spMkLst>
        </pc:spChg>
        <pc:spChg chg="mod">
          <ac:chgData name="Marta Pałyska" userId="55ff17801b727905" providerId="Windows Live" clId="Web-{E2C6B95B-43AC-4ED3-ACC8-1A1581E717C5}" dt="2018-04-04T16:29:56.502" v="377"/>
          <ac:spMkLst>
            <pc:docMk/>
            <pc:sldMk cId="1496780383" sldId="297"/>
            <ac:spMk id="3" creationId="{E62B2AA9-DC62-4164-B427-AE7F7105010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1/5/2019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ebhiaQH3p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>
                <a:solidFill>
                  <a:schemeClr val="tx1"/>
                </a:solidFill>
                <a:ea typeface="+mj-lt"/>
                <a:cs typeface="+mj-lt"/>
              </a:rPr>
              <a:t>Poland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err="1" smtClean="0"/>
              <a:t>Prepared</a:t>
            </a:r>
            <a:r>
              <a:rPr lang="pl-PL" dirty="0" smtClean="0"/>
              <a:t> by </a:t>
            </a:r>
            <a:r>
              <a:rPr lang="en-US" dirty="0" err="1" smtClean="0"/>
              <a:t>Kasia</a:t>
            </a:r>
            <a:r>
              <a:rPr lang="en-US" dirty="0"/>
              <a:t> </a:t>
            </a:r>
            <a:r>
              <a:rPr lang="en-US" dirty="0" err="1"/>
              <a:t>Wrzesień</a:t>
            </a:r>
            <a:r>
              <a:rPr lang="en-US" dirty="0"/>
              <a:t>, </a:t>
            </a:r>
            <a:r>
              <a:rPr lang="en-US" dirty="0" err="1"/>
              <a:t>Kasia</a:t>
            </a:r>
            <a:r>
              <a:rPr lang="en-US" dirty="0"/>
              <a:t> </a:t>
            </a:r>
            <a:r>
              <a:rPr lang="en-US" dirty="0" err="1" smtClean="0"/>
              <a:t>Tomera</a:t>
            </a:r>
            <a:r>
              <a:rPr lang="pl-PL" dirty="0" smtClean="0"/>
              <a:t> and </a:t>
            </a:r>
            <a:r>
              <a:rPr lang="en-US" dirty="0" smtClean="0"/>
              <a:t>Marta</a:t>
            </a:r>
            <a:r>
              <a:rPr lang="en-US" dirty="0"/>
              <a:t> </a:t>
            </a:r>
            <a:r>
              <a:rPr lang="en-US" dirty="0" err="1"/>
              <a:t>Pałyska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81E8E7-CFB4-43D4-A8A0-ABAD1097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Famous</a:t>
            </a:r>
            <a:r>
              <a:rPr lang="pl-PL" dirty="0"/>
              <a:t> </a:t>
            </a:r>
            <a:r>
              <a:rPr lang="pl-PL" dirty="0" err="1"/>
              <a:t>places</a:t>
            </a:r>
            <a:r>
              <a:rPr lang="pl-PL" dirty="0"/>
              <a:t> in Katowice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B1A459D-198E-42E0-8E35-C98504686C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756" y="2553591"/>
            <a:ext cx="5185873" cy="36387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3200" dirty="0"/>
              <a:t>The most </a:t>
            </a:r>
            <a:r>
              <a:rPr lang="pl-PL" sz="3200" dirty="0" err="1"/>
              <a:t>famous</a:t>
            </a:r>
            <a:r>
              <a:rPr lang="pl-PL" sz="3200" dirty="0"/>
              <a:t> </a:t>
            </a:r>
            <a:r>
              <a:rPr lang="pl-PL" sz="3200" dirty="0" err="1"/>
              <a:t>places</a:t>
            </a:r>
            <a:r>
              <a:rPr lang="pl-PL" sz="3200" dirty="0"/>
              <a:t> in Katowice </a:t>
            </a:r>
            <a:r>
              <a:rPr lang="pl-PL" sz="3200" dirty="0" err="1"/>
              <a:t>are</a:t>
            </a:r>
            <a:r>
              <a:rPr lang="pl-PL" sz="3200" dirty="0"/>
              <a:t>: Spodek, Wujek </a:t>
            </a:r>
            <a:r>
              <a:rPr lang="pl-PL" sz="3200" dirty="0" err="1"/>
              <a:t>Mine</a:t>
            </a:r>
            <a:r>
              <a:rPr lang="pl-PL" sz="3200" dirty="0"/>
              <a:t>, </a:t>
            </a:r>
            <a:r>
              <a:rPr lang="pl-PL" sz="3200" dirty="0" err="1"/>
              <a:t>Silesian</a:t>
            </a:r>
            <a:r>
              <a:rPr lang="pl-PL" sz="3200" dirty="0"/>
              <a:t> </a:t>
            </a:r>
            <a:r>
              <a:rPr lang="pl-PL" sz="3200" dirty="0" err="1"/>
              <a:t>Museum</a:t>
            </a:r>
            <a:r>
              <a:rPr lang="pl-PL" sz="3200" dirty="0"/>
              <a:t>, NOSPR (</a:t>
            </a:r>
            <a:r>
              <a:rPr lang="pl-PL" sz="3200" dirty="0" err="1"/>
              <a:t>National</a:t>
            </a:r>
            <a:r>
              <a:rPr lang="pl-PL" sz="3200" dirty="0"/>
              <a:t> </a:t>
            </a:r>
            <a:r>
              <a:rPr lang="pl-PL" sz="3200" dirty="0" err="1"/>
              <a:t>Polish</a:t>
            </a:r>
            <a:r>
              <a:rPr lang="pl-PL" sz="3200" dirty="0"/>
              <a:t> Radio Symphony </a:t>
            </a:r>
            <a:r>
              <a:rPr lang="pl-PL" sz="3200" dirty="0" err="1"/>
              <a:t>Orchestra</a:t>
            </a:r>
            <a:r>
              <a:rPr lang="pl-PL" sz="3200" dirty="0"/>
              <a:t>), </a:t>
            </a:r>
            <a:r>
              <a:rPr lang="pl-PL" sz="3200" dirty="0" err="1"/>
              <a:t>Nikiszowiec</a:t>
            </a:r>
            <a:r>
              <a:rPr lang="pl-PL" sz="3200" dirty="0"/>
              <a:t>, Szyb Wilson Gallery and </a:t>
            </a:r>
            <a:r>
              <a:rPr lang="pl-PL" sz="3200" dirty="0" err="1"/>
              <a:t>Silesian</a:t>
            </a:r>
            <a:r>
              <a:rPr lang="pl-PL" sz="3200" dirty="0"/>
              <a:t> </a:t>
            </a:r>
            <a:r>
              <a:rPr lang="pl-PL" sz="3200" dirty="0" err="1"/>
              <a:t>Insurgents</a:t>
            </a:r>
            <a:r>
              <a:rPr lang="pl-PL" sz="3200" dirty="0"/>
              <a:t>' Monument.</a:t>
            </a:r>
          </a:p>
        </p:txBody>
      </p:sp>
      <p:pic>
        <p:nvPicPr>
          <p:cNvPr id="5" name="Obraz 5" descr="Obraz zawierający wewnątrz, ściana, stół, podłoże&#10;&#10;Opis wygenerowany przy bardzo wysokim poziomie pewności">
            <a:extLst>
              <a:ext uri="{FF2B5EF4-FFF2-40B4-BE49-F238E27FC236}">
                <a16:creationId xmlns:a16="http://schemas.microsoft.com/office/drawing/2014/main" xmlns="" id="{093E91D1-FDC5-4EA7-969C-1618C039DC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1266" y="2518603"/>
            <a:ext cx="5614770" cy="3874604"/>
          </a:xfrm>
          <a:prstGeom prst="rect">
            <a:avLst/>
          </a:prstGeom>
        </p:spPr>
      </p:pic>
      <p:pic>
        <p:nvPicPr>
          <p:cNvPr id="7" name="Obraz 7" descr="Obraz zawierający budynek, niebo, zewnętrzne, podłoże&#10;&#10;Opis wygenerowany przy bardzo wysokim poziomie pewności">
            <a:extLst>
              <a:ext uri="{FF2B5EF4-FFF2-40B4-BE49-F238E27FC236}">
                <a16:creationId xmlns:a16="http://schemas.microsoft.com/office/drawing/2014/main" xmlns="" id="{B566265D-0C65-49EC-8D4A-2CF8A4DB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617" y="2594113"/>
            <a:ext cx="5917144" cy="3655540"/>
          </a:xfrm>
          <a:prstGeom prst="rect">
            <a:avLst/>
          </a:prstGeom>
        </p:spPr>
      </p:pic>
      <p:pic>
        <p:nvPicPr>
          <p:cNvPr id="9" name="Obraz 9" descr="Obraz zawierający niebo, zewnętrzne, trawa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E9F8E5CB-EEF3-43E4-8D30-386374EFB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05" y="2605886"/>
            <a:ext cx="5516218" cy="3646275"/>
          </a:xfrm>
          <a:prstGeom prst="rect">
            <a:avLst/>
          </a:prstGeom>
        </p:spPr>
      </p:pic>
      <p:pic>
        <p:nvPicPr>
          <p:cNvPr id="11" name="Obraz 11" descr="Obraz zawierający wewnątrz, metal, drewniane&#10;&#10;Opis wygenerowany przy bardzo wysokim poziomie pewności">
            <a:extLst>
              <a:ext uri="{FF2B5EF4-FFF2-40B4-BE49-F238E27FC236}">
                <a16:creationId xmlns:a16="http://schemas.microsoft.com/office/drawing/2014/main" xmlns="" id="{C981914B-70D9-4AE6-8179-855CB8EF4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891" y="2553591"/>
            <a:ext cx="5666409" cy="3777284"/>
          </a:xfrm>
          <a:prstGeom prst="rect">
            <a:avLst/>
          </a:prstGeom>
        </p:spPr>
      </p:pic>
      <p:pic>
        <p:nvPicPr>
          <p:cNvPr id="13" name="Obraz 13" descr="Obraz zawierający budynek, zewnętrzne, droga, ulica&#10;&#10;Opis wygenerowany przy bardzo wysokim poziomie pewności">
            <a:extLst>
              <a:ext uri="{FF2B5EF4-FFF2-40B4-BE49-F238E27FC236}">
                <a16:creationId xmlns:a16="http://schemas.microsoft.com/office/drawing/2014/main" xmlns="" id="{8A2151E1-9436-4915-AF64-BE16C77FF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264" y="2553591"/>
            <a:ext cx="5789545" cy="3811633"/>
          </a:xfrm>
          <a:prstGeom prst="rect">
            <a:avLst/>
          </a:prstGeom>
        </p:spPr>
      </p:pic>
      <p:pic>
        <p:nvPicPr>
          <p:cNvPr id="15" name="Obraz 15" descr="Obraz zawierający budynek, drog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55FC8CFA-C099-4F63-8747-899FDE254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2761" y="2611883"/>
            <a:ext cx="5580671" cy="3733032"/>
          </a:xfrm>
          <a:prstGeom prst="rect">
            <a:avLst/>
          </a:prstGeom>
        </p:spPr>
      </p:pic>
      <p:pic>
        <p:nvPicPr>
          <p:cNvPr id="17" name="Obraz 17" descr="Obraz zawierający niebo, zewnętrzne, osoba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F1ECDA99-BDF0-4217-A6FB-B454C60622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5790" y="1992796"/>
            <a:ext cx="3378865" cy="451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3AEF0FA-266F-4F8C-9C66-F0C8EC93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Polish</a:t>
            </a:r>
            <a:r>
              <a:rPr lang="pl-PL" dirty="0"/>
              <a:t> </a:t>
            </a:r>
            <a:r>
              <a:rPr lang="pl-PL" dirty="0" err="1"/>
              <a:t>famous</a:t>
            </a:r>
            <a:r>
              <a:rPr lang="pl-PL" dirty="0"/>
              <a:t> </a:t>
            </a:r>
            <a:r>
              <a:rPr lang="pl-PL" dirty="0" err="1"/>
              <a:t>places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1B7346E-AE04-4868-8268-0C66E31746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/>
              <a:t>The most </a:t>
            </a:r>
            <a:r>
              <a:rPr lang="pl-PL" sz="2800" dirty="0" err="1"/>
              <a:t>famous</a:t>
            </a:r>
            <a:r>
              <a:rPr lang="pl-PL" sz="2800" dirty="0"/>
              <a:t> </a:t>
            </a:r>
            <a:r>
              <a:rPr lang="pl-PL" sz="2800" dirty="0" err="1"/>
              <a:t>places</a:t>
            </a:r>
            <a:r>
              <a:rPr lang="pl-PL" sz="2800" dirty="0"/>
              <a:t> in Poland </a:t>
            </a:r>
            <a:r>
              <a:rPr lang="pl-PL" sz="2800" dirty="0" err="1"/>
              <a:t>are</a:t>
            </a:r>
            <a:r>
              <a:rPr lang="pl-PL" sz="2800" dirty="0"/>
              <a:t>: the </a:t>
            </a:r>
            <a:r>
              <a:rPr lang="pl-PL" sz="2800" dirty="0" err="1"/>
              <a:t>Royal</a:t>
            </a:r>
            <a:r>
              <a:rPr lang="pl-PL" sz="2800" dirty="0"/>
              <a:t> </a:t>
            </a:r>
            <a:r>
              <a:rPr lang="pl-PL" sz="2800" dirty="0" err="1"/>
              <a:t>Castle</a:t>
            </a:r>
            <a:r>
              <a:rPr lang="pl-PL" sz="2800" dirty="0"/>
              <a:t> in </a:t>
            </a:r>
            <a:r>
              <a:rPr lang="pl-PL" sz="2800" dirty="0" err="1"/>
              <a:t>Warsaw</a:t>
            </a:r>
            <a:r>
              <a:rPr lang="pl-PL" sz="2800" dirty="0"/>
              <a:t>, Wieliczka Salt </a:t>
            </a:r>
            <a:r>
              <a:rPr lang="pl-PL" sz="2800" dirty="0" err="1"/>
              <a:t>Mine</a:t>
            </a:r>
            <a:r>
              <a:rPr lang="pl-PL" sz="2800" dirty="0"/>
              <a:t>, Łazienki Królewskie, Wawel </a:t>
            </a:r>
            <a:r>
              <a:rPr lang="pl-PL" sz="2800" dirty="0" err="1"/>
              <a:t>Castle</a:t>
            </a:r>
            <a:r>
              <a:rPr lang="pl-PL" sz="2800" dirty="0"/>
              <a:t> in </a:t>
            </a:r>
            <a:r>
              <a:rPr lang="pl-PL" sz="2800" dirty="0" err="1"/>
              <a:t>Krakow</a:t>
            </a:r>
            <a:r>
              <a:rPr lang="pl-PL" sz="2800" dirty="0"/>
              <a:t>, </a:t>
            </a:r>
            <a:r>
              <a:rPr lang="pl-PL" sz="2800" dirty="0" err="1"/>
              <a:t>Crooked</a:t>
            </a:r>
            <a:r>
              <a:rPr lang="pl-PL" sz="2800" dirty="0"/>
              <a:t> House in Sopot and the </a:t>
            </a:r>
            <a:r>
              <a:rPr lang="pl-PL" sz="2800" dirty="0" err="1"/>
              <a:t>Silesian</a:t>
            </a:r>
            <a:r>
              <a:rPr lang="pl-PL" sz="2800" dirty="0"/>
              <a:t> </a:t>
            </a:r>
            <a:r>
              <a:rPr lang="pl-PL" sz="2800" dirty="0" err="1"/>
              <a:t>Museum</a:t>
            </a:r>
            <a:r>
              <a:rPr lang="pl-PL" sz="2800" dirty="0"/>
              <a:t> in Katowice</a:t>
            </a:r>
          </a:p>
        </p:txBody>
      </p:sp>
      <p:pic>
        <p:nvPicPr>
          <p:cNvPr id="5" name="Obraz 5" descr="Obraz zawierający zewnętrzne, niebo, droga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6DECD5C4-6536-449A-AA9D-FFDCD0E7B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6611" y="2331811"/>
            <a:ext cx="5932214" cy="3256642"/>
          </a:xfrm>
          <a:prstGeom prst="rect">
            <a:avLst/>
          </a:prstGeom>
        </p:spPr>
      </p:pic>
      <p:pic>
        <p:nvPicPr>
          <p:cNvPr id="7" name="Obraz 7" descr="Obraz zawierający przyroda, jaskinia, ogień&#10;&#10;Opis wygenerowany przy bardzo wysokim poziomie pewności">
            <a:extLst>
              <a:ext uri="{FF2B5EF4-FFF2-40B4-BE49-F238E27FC236}">
                <a16:creationId xmlns:a16="http://schemas.microsoft.com/office/drawing/2014/main" xmlns="" id="{16DE62D4-BD6A-4CF6-9756-6CD672B03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8" y="1990429"/>
            <a:ext cx="5167692" cy="3449644"/>
          </a:xfrm>
          <a:prstGeom prst="rect">
            <a:avLst/>
          </a:prstGeom>
        </p:spPr>
      </p:pic>
      <p:pic>
        <p:nvPicPr>
          <p:cNvPr id="4" name="Obraz 5" descr="Obraz zawierający drzewo, zewnętrzne, woda, trawa&#10;&#10;Opis wygenerowany przy bardzo wysokim poziomie pewności">
            <a:extLst>
              <a:ext uri="{FF2B5EF4-FFF2-40B4-BE49-F238E27FC236}">
                <a16:creationId xmlns:a16="http://schemas.microsoft.com/office/drawing/2014/main" xmlns="" id="{9800A025-77DA-4864-9957-9070334DE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265" y="1550963"/>
            <a:ext cx="4907670" cy="3366264"/>
          </a:xfrm>
          <a:prstGeom prst="rect">
            <a:avLst/>
          </a:prstGeom>
        </p:spPr>
      </p:pic>
      <p:pic>
        <p:nvPicPr>
          <p:cNvPr id="8" name="Obraz 9" descr="Obraz zawierający zewnętrzne, niebo, budynek, trawa&#10;&#10;Opis wygenerowany przy bardzo wysokim poziomie pewności">
            <a:extLst>
              <a:ext uri="{FF2B5EF4-FFF2-40B4-BE49-F238E27FC236}">
                <a16:creationId xmlns:a16="http://schemas.microsoft.com/office/drawing/2014/main" xmlns="" id="{F6D7AAFB-4ECF-4765-9502-8BD7E1CA0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2266" y="977823"/>
            <a:ext cx="5618103" cy="3748371"/>
          </a:xfrm>
          <a:prstGeom prst="rect">
            <a:avLst/>
          </a:prstGeom>
        </p:spPr>
      </p:pic>
      <p:pic>
        <p:nvPicPr>
          <p:cNvPr id="12" name="Obraz 13" descr="Obraz zawierający zewnętrzne, budynek, droga, ulica&#10;&#10;Opis wygenerowany przy bardzo wysokim poziomie pewności">
            <a:extLst>
              <a:ext uri="{FF2B5EF4-FFF2-40B4-BE49-F238E27FC236}">
                <a16:creationId xmlns:a16="http://schemas.microsoft.com/office/drawing/2014/main" xmlns="" id="{F231389C-2A16-4666-AFD7-537850F4B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051" y="1410471"/>
            <a:ext cx="5353715" cy="3958836"/>
          </a:xfrm>
          <a:prstGeom prst="rect">
            <a:avLst/>
          </a:prstGeom>
        </p:spPr>
      </p:pic>
      <p:pic>
        <p:nvPicPr>
          <p:cNvPr id="16" name="Obraz 16" descr="Obraz zawierający zewnętrzne, niebo, trawa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E7559A81-7C61-48D6-AF82-31718CF34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799" y="1202552"/>
            <a:ext cx="6078537" cy="40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EA52B68-0472-45C2-A95A-EC6275A0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Vistula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0706148-EF26-4839-AE96-C71566A36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569" y="2403716"/>
            <a:ext cx="3770731" cy="3638763"/>
          </a:xfrm>
        </p:spPr>
        <p:txBody>
          <a:bodyPr/>
          <a:lstStyle/>
          <a:p>
            <a:pPr marL="0" indent="0">
              <a:buNone/>
            </a:pPr>
            <a:r>
              <a:rPr lang="pl-PL" sz="3200" dirty="0"/>
              <a:t>Vistula </a:t>
            </a:r>
            <a:r>
              <a:rPr lang="pl-PL" sz="3200" dirty="0" err="1"/>
              <a:t>is</a:t>
            </a:r>
            <a:r>
              <a:rPr lang="pl-PL" sz="3200" dirty="0"/>
              <a:t> the </a:t>
            </a:r>
            <a:r>
              <a:rPr lang="pl-PL" sz="3200" dirty="0" err="1"/>
              <a:t>longest</a:t>
            </a:r>
            <a:r>
              <a:rPr lang="pl-PL" sz="3200" dirty="0"/>
              <a:t> </a:t>
            </a:r>
            <a:r>
              <a:rPr lang="pl-PL" sz="3200" dirty="0" err="1"/>
              <a:t>river</a:t>
            </a:r>
            <a:r>
              <a:rPr lang="pl-PL" sz="3200" dirty="0"/>
              <a:t> in Poland. </a:t>
            </a:r>
            <a:r>
              <a:rPr lang="pl-PL" sz="3200" dirty="0" err="1"/>
              <a:t>Its</a:t>
            </a:r>
            <a:r>
              <a:rPr lang="pl-PL" sz="3200" dirty="0"/>
              <a:t> </a:t>
            </a:r>
            <a:r>
              <a:rPr lang="pl-PL" sz="3200" dirty="0" err="1"/>
              <a:t>length</a:t>
            </a:r>
            <a:r>
              <a:rPr lang="pl-PL" sz="3200" dirty="0"/>
              <a:t> </a:t>
            </a:r>
            <a:r>
              <a:rPr lang="pl-PL" sz="3200" dirty="0" err="1"/>
              <a:t>is</a:t>
            </a:r>
            <a:r>
              <a:rPr lang="pl-PL" sz="3200" dirty="0"/>
              <a:t> 1047 </a:t>
            </a:r>
            <a:r>
              <a:rPr lang="pl-PL" sz="3200" dirty="0" err="1"/>
              <a:t>kilometers</a:t>
            </a:r>
            <a:r>
              <a:rPr lang="pl-PL" sz="3200" dirty="0"/>
              <a:t>.</a:t>
            </a:r>
          </a:p>
        </p:txBody>
      </p:sp>
      <p:pic>
        <p:nvPicPr>
          <p:cNvPr id="5" name="Obraz 5" descr="Obraz zawierający niebo, zewnętrzne, drzewo, woda&#10;&#10;Opis wygenerowany przy bardzo wysokim poziomie pewności">
            <a:extLst>
              <a:ext uri="{FF2B5EF4-FFF2-40B4-BE49-F238E27FC236}">
                <a16:creationId xmlns:a16="http://schemas.microsoft.com/office/drawing/2014/main" xmlns="" id="{665721B8-EA1D-4CDC-9E6C-1DC9B9336B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4471" y="2613342"/>
            <a:ext cx="7073933" cy="38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4C8DA2-4CB3-44A6-B924-DDFBB777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13" y="231840"/>
            <a:ext cx="10571998" cy="970450"/>
          </a:xfrm>
        </p:spPr>
        <p:txBody>
          <a:bodyPr/>
          <a:lstStyle/>
          <a:p>
            <a:r>
              <a:rPr lang="pl-PL" dirty="0" err="1"/>
              <a:t>Baltic</a:t>
            </a:r>
            <a:r>
              <a:rPr lang="pl-PL" dirty="0"/>
              <a:t> </a:t>
            </a:r>
            <a:r>
              <a:rPr lang="pl-PL" dirty="0" err="1"/>
              <a:t>sea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700192-9D7F-47B3-B764-DC34612E2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539" y="3282461"/>
            <a:ext cx="4572960" cy="20485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3600" dirty="0"/>
              <a:t>Poland </a:t>
            </a:r>
            <a:r>
              <a:rPr lang="pl-PL" sz="3600" dirty="0" err="1"/>
              <a:t>has</a:t>
            </a:r>
            <a:r>
              <a:rPr lang="pl-PL" sz="3600" dirty="0"/>
              <a:t> </a:t>
            </a:r>
            <a:r>
              <a:rPr lang="pl-PL" sz="3600" dirty="0" err="1"/>
              <a:t>access</a:t>
            </a:r>
            <a:r>
              <a:rPr lang="pl-PL" sz="3600" dirty="0"/>
              <a:t> to the </a:t>
            </a:r>
            <a:r>
              <a:rPr lang="pl-PL" sz="3600" dirty="0" err="1"/>
              <a:t>Baltic</a:t>
            </a:r>
            <a:r>
              <a:rPr lang="pl-PL" sz="3600" dirty="0"/>
              <a:t> Sea. </a:t>
            </a:r>
            <a:r>
              <a:rPr lang="pl-PL" sz="3600" dirty="0" err="1"/>
              <a:t>All</a:t>
            </a:r>
            <a:r>
              <a:rPr lang="pl-PL" sz="3600" dirty="0"/>
              <a:t> </a:t>
            </a:r>
            <a:r>
              <a:rPr lang="pl-PL" sz="3600" dirty="0" err="1"/>
              <a:t>beaches</a:t>
            </a:r>
            <a:r>
              <a:rPr lang="pl-PL" sz="3600" dirty="0"/>
              <a:t> </a:t>
            </a:r>
            <a:r>
              <a:rPr lang="pl-PL" sz="3600" dirty="0" err="1"/>
              <a:t>are</a:t>
            </a:r>
            <a:r>
              <a:rPr lang="pl-PL" sz="3600" dirty="0"/>
              <a:t> </a:t>
            </a:r>
            <a:r>
              <a:rPr lang="pl-PL" sz="3600" dirty="0" err="1"/>
              <a:t>sandy</a:t>
            </a:r>
            <a:r>
              <a:rPr lang="pl-PL" sz="3600" dirty="0"/>
              <a:t>. The </a:t>
            </a:r>
            <a:r>
              <a:rPr lang="pl-PL" sz="3600" dirty="0" err="1"/>
              <a:t>sea</a:t>
            </a:r>
            <a:r>
              <a:rPr lang="pl-PL" sz="3600" dirty="0"/>
              <a:t> </a:t>
            </a:r>
            <a:r>
              <a:rPr lang="pl-PL" sz="3600" dirty="0" err="1"/>
              <a:t>is</a:t>
            </a:r>
            <a:r>
              <a:rPr lang="pl-PL" sz="3600" dirty="0"/>
              <a:t> </a:t>
            </a:r>
            <a:r>
              <a:rPr lang="pl-PL" sz="3600" dirty="0" err="1" smtClean="0"/>
              <a:t>beautiful</a:t>
            </a:r>
            <a:r>
              <a:rPr lang="pl-PL" sz="3600" dirty="0" smtClean="0"/>
              <a:t> </a:t>
            </a:r>
            <a:r>
              <a:rPr lang="pl-PL" sz="3600" dirty="0" err="1"/>
              <a:t>although</a:t>
            </a:r>
            <a:r>
              <a:rPr lang="pl-PL" sz="3600" dirty="0"/>
              <a:t> </a:t>
            </a:r>
            <a:r>
              <a:rPr lang="pl-PL" sz="3600" dirty="0" err="1" smtClean="0"/>
              <a:t>quite</a:t>
            </a:r>
            <a:r>
              <a:rPr lang="pl-PL" sz="3600" dirty="0" smtClean="0"/>
              <a:t> </a:t>
            </a:r>
            <a:r>
              <a:rPr lang="pl-PL" sz="3600" dirty="0" err="1" smtClean="0"/>
              <a:t>cold</a:t>
            </a:r>
            <a:r>
              <a:rPr lang="pl-PL" sz="3600" dirty="0"/>
              <a:t>.</a:t>
            </a:r>
          </a:p>
        </p:txBody>
      </p:sp>
      <p:pic>
        <p:nvPicPr>
          <p:cNvPr id="5" name="Obraz 5" descr="Obraz zawierający woda, niebo, zewnętrzne, przyroda&#10;&#10;Opis wygenerowany przy bardzo wysokim poziomie pewności">
            <a:extLst>
              <a:ext uri="{FF2B5EF4-FFF2-40B4-BE49-F238E27FC236}">
                <a16:creationId xmlns:a16="http://schemas.microsoft.com/office/drawing/2014/main" xmlns="" id="{14F96826-2AB5-4220-9C6D-5003961F96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7830" y="2222500"/>
            <a:ext cx="5663095" cy="4247923"/>
          </a:xfrm>
          <a:prstGeom prst="rect">
            <a:avLst/>
          </a:prstGeom>
        </p:spPr>
      </p:pic>
      <p:pic>
        <p:nvPicPr>
          <p:cNvPr id="7" name="Obraz 7" descr="Obraz zawierający niebo, zewnętrzne, woda, zachód słońca&#10;&#10;Opis wygenerowany przy bardzo wysokim poziomie pewności">
            <a:extLst>
              <a:ext uri="{FF2B5EF4-FFF2-40B4-BE49-F238E27FC236}">
                <a16:creationId xmlns:a16="http://schemas.microsoft.com/office/drawing/2014/main" xmlns="" id="{209DCDDD-98F9-4721-965F-D39D00ED5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71" y="2342322"/>
            <a:ext cx="5562323" cy="37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90DCEE-0435-4684-9569-ED5D3A3C8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Polish food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C3919297-6E5E-452B-854F-A13B8BD4FD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83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7FFA53-2147-4675-8EE9-B457BB26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Soups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F8FB4DF-ABC3-49B8-ADD9-8500A9DFA8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" sz="3600" dirty="0" smtClean="0"/>
              <a:t>The most famous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Polish soups are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cucumber soup, tomato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soup, sauermehlsuppe,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borscht, cabbage soup,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krupnik</a:t>
            </a:r>
            <a:r>
              <a:rPr lang="pl-PL" sz="3600" dirty="0" smtClean="0"/>
              <a:t> </a:t>
            </a:r>
            <a:r>
              <a:rPr lang="en" sz="3600" dirty="0" smtClean="0"/>
              <a:t>and chicken soup.</a:t>
            </a:r>
            <a:endParaRPr lang="en" dirty="0"/>
          </a:p>
        </p:txBody>
      </p:sp>
      <p:pic>
        <p:nvPicPr>
          <p:cNvPr id="5" name="Obraz 5" descr="Obraz zawierający stół, żywność, miska, talerz&#10;&#10;Opis wygenerowany przy bardzo wysokim poziomie pewności">
            <a:extLst>
              <a:ext uri="{FF2B5EF4-FFF2-40B4-BE49-F238E27FC236}">
                <a16:creationId xmlns:a16="http://schemas.microsoft.com/office/drawing/2014/main" xmlns="" id="{0B94D12A-5AF7-46F7-9FC4-501738B46D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1007" y="2495458"/>
            <a:ext cx="5969470" cy="3986218"/>
          </a:xfrm>
          <a:prstGeom prst="rect">
            <a:avLst/>
          </a:prstGeom>
        </p:spPr>
      </p:pic>
      <p:pic>
        <p:nvPicPr>
          <p:cNvPr id="7" name="Obraz 7" descr="Obraz zawierający talerz, stół, żywność, miska&#10;&#10;Opis wygenerowany przy bardzo wysokim poziomie pewności">
            <a:extLst>
              <a:ext uri="{FF2B5EF4-FFF2-40B4-BE49-F238E27FC236}">
                <a16:creationId xmlns:a16="http://schemas.microsoft.com/office/drawing/2014/main" xmlns="" id="{3E025E76-B745-4F10-95CE-99EB0462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663" y="2611099"/>
            <a:ext cx="5567076" cy="3709440"/>
          </a:xfrm>
          <a:prstGeom prst="rect">
            <a:avLst/>
          </a:prstGeom>
        </p:spPr>
      </p:pic>
      <p:pic>
        <p:nvPicPr>
          <p:cNvPr id="9" name="Obraz 9" descr="Obraz zawierający żywność, stół, talerz, miska&#10;&#10;Opis wygenerowany przy bardzo wysokim poziomie pewności">
            <a:extLst>
              <a:ext uri="{FF2B5EF4-FFF2-40B4-BE49-F238E27FC236}">
                <a16:creationId xmlns:a16="http://schemas.microsoft.com/office/drawing/2014/main" xmlns="" id="{08352A3E-C8E0-4B91-8542-D53E58F92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11" y="2523656"/>
            <a:ext cx="5841702" cy="3874796"/>
          </a:xfrm>
          <a:prstGeom prst="rect">
            <a:avLst/>
          </a:prstGeom>
        </p:spPr>
      </p:pic>
      <p:pic>
        <p:nvPicPr>
          <p:cNvPr id="11" name="Obraz 11" descr="Obraz zawierający miska, stół, siedzi, kubek&#10;&#10;Opis wygenerowany przy bardzo wysokim poziomie pewności">
            <a:extLst>
              <a:ext uri="{FF2B5EF4-FFF2-40B4-BE49-F238E27FC236}">
                <a16:creationId xmlns:a16="http://schemas.microsoft.com/office/drawing/2014/main" xmlns="" id="{2D90F72A-4385-4B91-BC14-E98C51624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99" y="2595392"/>
            <a:ext cx="5698604" cy="3796883"/>
          </a:xfrm>
          <a:prstGeom prst="rect">
            <a:avLst/>
          </a:prstGeom>
        </p:spPr>
      </p:pic>
      <p:pic>
        <p:nvPicPr>
          <p:cNvPr id="15" name="Obraz 15" descr="Obraz zawierający żywność, stół, talerz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2E363260-2993-44B8-8AA2-4C034D791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579" y="2450459"/>
            <a:ext cx="5455796" cy="4091279"/>
          </a:xfrm>
          <a:prstGeom prst="rect">
            <a:avLst/>
          </a:prstGeom>
        </p:spPr>
      </p:pic>
      <p:pic>
        <p:nvPicPr>
          <p:cNvPr id="19" name="Obraz 19" descr="Obraz zawierający żywność, stół, miska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7045722C-501D-4DF1-B4FD-99D292A29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710" y="2470474"/>
            <a:ext cx="6071017" cy="4047345"/>
          </a:xfrm>
          <a:prstGeom prst="rect">
            <a:avLst/>
          </a:prstGeom>
        </p:spPr>
      </p:pic>
      <p:pic>
        <p:nvPicPr>
          <p:cNvPr id="23" name="Obraz 23" descr="Obraz zawierający talerz, żywność, stół, zupa&#10;&#10;Opis wygenerowany przy bardzo wysokim poziomie pewności">
            <a:extLst>
              <a:ext uri="{FF2B5EF4-FFF2-40B4-BE49-F238E27FC236}">
                <a16:creationId xmlns:a16="http://schemas.microsoft.com/office/drawing/2014/main" xmlns="" id="{C058A28F-5405-4234-9F04-4CDD87AF8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811" y="2495458"/>
            <a:ext cx="6140970" cy="408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E794907-889E-458F-BB89-408BDA20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Main</a:t>
            </a:r>
            <a:r>
              <a:rPr lang="pl-PL" dirty="0"/>
              <a:t> </a:t>
            </a:r>
            <a:r>
              <a:rPr lang="pl-PL" dirty="0" err="1"/>
              <a:t>course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0744912-68FF-423D-A667-72653A231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730" y="2698324"/>
            <a:ext cx="4306822" cy="36387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3600" dirty="0"/>
              <a:t>The most </a:t>
            </a:r>
            <a:r>
              <a:rPr lang="pl-PL" sz="3600" dirty="0" err="1"/>
              <a:t>famous</a:t>
            </a:r>
            <a:r>
              <a:rPr lang="pl-PL" sz="3600" dirty="0"/>
              <a:t> </a:t>
            </a:r>
            <a:r>
              <a:rPr lang="pl-PL" sz="3600" dirty="0" err="1"/>
              <a:t>Polish</a:t>
            </a:r>
            <a:r>
              <a:rPr lang="pl-PL" sz="3600" dirty="0"/>
              <a:t> </a:t>
            </a:r>
            <a:r>
              <a:rPr lang="pl-PL" sz="3600" dirty="0" err="1"/>
              <a:t>second</a:t>
            </a:r>
            <a:r>
              <a:rPr lang="pl-PL" sz="3600" dirty="0"/>
              <a:t> </a:t>
            </a:r>
            <a:r>
              <a:rPr lang="pl-PL" sz="3600" dirty="0" err="1"/>
              <a:t>dishes</a:t>
            </a:r>
            <a:r>
              <a:rPr lang="pl-PL" sz="3600" dirty="0"/>
              <a:t> </a:t>
            </a:r>
            <a:r>
              <a:rPr lang="pl-PL" sz="3600" dirty="0" err="1"/>
              <a:t>are</a:t>
            </a:r>
            <a:r>
              <a:rPr lang="pl-PL" sz="3600" dirty="0"/>
              <a:t>: </a:t>
            </a:r>
            <a:r>
              <a:rPr lang="pl-PL" sz="3600" dirty="0" err="1"/>
              <a:t>pork</a:t>
            </a:r>
            <a:r>
              <a:rPr lang="pl-PL" sz="3600" dirty="0"/>
              <a:t> </a:t>
            </a:r>
            <a:r>
              <a:rPr lang="pl-PL" sz="3600" dirty="0" err="1"/>
              <a:t>chop</a:t>
            </a:r>
            <a:r>
              <a:rPr lang="pl-PL" sz="3600" dirty="0"/>
              <a:t>, </a:t>
            </a:r>
            <a:r>
              <a:rPr lang="pl-PL" sz="3600" dirty="0" err="1"/>
              <a:t>cabbage</a:t>
            </a:r>
            <a:r>
              <a:rPr lang="pl-PL" sz="3600" dirty="0"/>
              <a:t> </a:t>
            </a:r>
            <a:r>
              <a:rPr lang="pl-PL" sz="3600" dirty="0" err="1"/>
              <a:t>rolls</a:t>
            </a:r>
            <a:r>
              <a:rPr lang="pl-PL" sz="3600" dirty="0"/>
              <a:t>, </a:t>
            </a:r>
            <a:r>
              <a:rPr lang="pl-PL" sz="3600" dirty="0" err="1"/>
              <a:t>dumplings</a:t>
            </a:r>
            <a:r>
              <a:rPr lang="pl-PL" sz="3600" dirty="0"/>
              <a:t>, </a:t>
            </a:r>
            <a:r>
              <a:rPr lang="pl-PL" sz="3600" dirty="0" err="1"/>
              <a:t>noodles</a:t>
            </a:r>
            <a:r>
              <a:rPr lang="pl-PL" sz="3600" dirty="0"/>
              <a:t> and </a:t>
            </a:r>
            <a:r>
              <a:rPr lang="pl-PL" sz="3600" dirty="0" err="1"/>
              <a:t>hunter's</a:t>
            </a:r>
            <a:r>
              <a:rPr lang="pl-PL" sz="3600" dirty="0"/>
              <a:t> stew.</a:t>
            </a:r>
          </a:p>
        </p:txBody>
      </p:sp>
      <p:pic>
        <p:nvPicPr>
          <p:cNvPr id="5" name="Obraz 5" descr="Obraz zawierający żywność, talerz, naczynie&#10;&#10;Opis wygenerowany przy bardzo wysokim poziomie pewności">
            <a:extLst>
              <a:ext uri="{FF2B5EF4-FFF2-40B4-BE49-F238E27FC236}">
                <a16:creationId xmlns:a16="http://schemas.microsoft.com/office/drawing/2014/main" xmlns="" id="{786010E3-9846-48CE-921A-E9E5C7241D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1112" y="2564694"/>
            <a:ext cx="5401768" cy="3977743"/>
          </a:xfrm>
          <a:prstGeom prst="rect">
            <a:avLst/>
          </a:prstGeom>
        </p:spPr>
      </p:pic>
      <p:pic>
        <p:nvPicPr>
          <p:cNvPr id="9" name="Obraz 9" descr="Obraz zawierający żywność, talerz, wewnątrz, owoce&#10;&#10;Opis wygenerowany przy bardzo wysokim poziomie pewności">
            <a:extLst>
              <a:ext uri="{FF2B5EF4-FFF2-40B4-BE49-F238E27FC236}">
                <a16:creationId xmlns:a16="http://schemas.microsoft.com/office/drawing/2014/main" xmlns="" id="{41B30198-1F9C-4E94-9A9A-5875CFE28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029" y="2021155"/>
            <a:ext cx="5150620" cy="4754689"/>
          </a:xfrm>
          <a:prstGeom prst="rect">
            <a:avLst/>
          </a:prstGeom>
        </p:spPr>
      </p:pic>
      <p:pic>
        <p:nvPicPr>
          <p:cNvPr id="11" name="Obraz 11" descr="Obraz zawierający talerz, żywność, stół, kubek&#10;&#10;Opis wygenerowany przy bardzo wysokim poziomie pewności">
            <a:extLst>
              <a:ext uri="{FF2B5EF4-FFF2-40B4-BE49-F238E27FC236}">
                <a16:creationId xmlns:a16="http://schemas.microsoft.com/office/drawing/2014/main" xmlns="" id="{1651A2C4-D6EF-4289-935C-410FDDFFB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497" y="2187795"/>
            <a:ext cx="6685456" cy="4431406"/>
          </a:xfrm>
          <a:prstGeom prst="rect">
            <a:avLst/>
          </a:prstGeom>
        </p:spPr>
      </p:pic>
      <p:pic>
        <p:nvPicPr>
          <p:cNvPr id="15" name="Obraz 15" descr="Obraz zawierający żywność, pączek, talerz&#10;&#10;Opis wygenerowany przy wysokim poziomie pewności">
            <a:extLst>
              <a:ext uri="{FF2B5EF4-FFF2-40B4-BE49-F238E27FC236}">
                <a16:creationId xmlns:a16="http://schemas.microsoft.com/office/drawing/2014/main" xmlns="" id="{3C0FD589-F500-446B-93CF-92F182F31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111" y="2264691"/>
            <a:ext cx="6096550" cy="4279082"/>
          </a:xfrm>
          <a:prstGeom prst="rect">
            <a:avLst/>
          </a:prstGeom>
        </p:spPr>
      </p:pic>
      <p:pic>
        <p:nvPicPr>
          <p:cNvPr id="17" name="Obraz 17" descr="Obraz zawierający żywność, talerz, stół, naczynie&#10;&#10;Opis wygenerowany przy bardzo wysokim poziomie pewności">
            <a:extLst>
              <a:ext uri="{FF2B5EF4-FFF2-40B4-BE49-F238E27FC236}">
                <a16:creationId xmlns:a16="http://schemas.microsoft.com/office/drawing/2014/main" xmlns="" id="{04E9AB45-4613-4914-924B-AD3749D09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5161" y="2021155"/>
            <a:ext cx="7013210" cy="467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4EC7B9-266D-4A1B-A541-C6E24491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Side</a:t>
            </a:r>
            <a:r>
              <a:rPr lang="pl-PL" dirty="0"/>
              <a:t> </a:t>
            </a:r>
            <a:r>
              <a:rPr lang="pl-PL" dirty="0" err="1"/>
              <a:t>dishes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F5545A-7EC4-40C7-BA35-920E0622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184" y="2559566"/>
            <a:ext cx="5029068" cy="36365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" sz="3600" dirty="0" smtClean="0"/>
              <a:t>The main dish often includes: potatoes, groats, pickled cucumbers,</a:t>
            </a:r>
            <a:r>
              <a:rPr lang="pl-PL" sz="3600" dirty="0"/>
              <a:t> </a:t>
            </a:r>
            <a:r>
              <a:rPr lang="en" sz="3600" dirty="0" smtClean="0"/>
              <a:t>beetroots, sauerkraut or</a:t>
            </a:r>
            <a:r>
              <a:rPr lang="pl-PL" sz="3600" dirty="0" smtClean="0"/>
              <a:t> </a:t>
            </a:r>
            <a:r>
              <a:rPr lang="en" sz="3600" dirty="0" smtClean="0"/>
              <a:t>salad.</a:t>
            </a:r>
            <a:endParaRPr lang="en" dirty="0"/>
          </a:p>
        </p:txBody>
      </p:sp>
      <p:pic>
        <p:nvPicPr>
          <p:cNvPr id="4" name="Obraz 4" descr="Obraz zawierający talerz, żywność, stół, biały&#10;&#10;Opis wygenerowany przy bardzo wysokim poziomie pewności">
            <a:extLst>
              <a:ext uri="{FF2B5EF4-FFF2-40B4-BE49-F238E27FC236}">
                <a16:creationId xmlns:a16="http://schemas.microsoft.com/office/drawing/2014/main" xmlns="" id="{A176E6A1-79FC-486D-B2E9-1F1727B50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726" y="2340729"/>
            <a:ext cx="6667500" cy="3800475"/>
          </a:xfrm>
          <a:prstGeom prst="rect">
            <a:avLst/>
          </a:prstGeom>
        </p:spPr>
      </p:pic>
      <p:pic>
        <p:nvPicPr>
          <p:cNvPr id="6" name="Obraz 6" descr="Obraz zawierający żywność, naczynie, miska, makaron&#10;&#10;Opis wygenerowany przy bardzo wysokim poziomie pewności">
            <a:extLst>
              <a:ext uri="{FF2B5EF4-FFF2-40B4-BE49-F238E27FC236}">
                <a16:creationId xmlns:a16="http://schemas.microsoft.com/office/drawing/2014/main" xmlns="" id="{36DAEFAA-8703-4827-9CAD-45426516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820" y="2172321"/>
            <a:ext cx="5726554" cy="4288480"/>
          </a:xfrm>
          <a:prstGeom prst="rect">
            <a:avLst/>
          </a:prstGeom>
        </p:spPr>
      </p:pic>
      <p:pic>
        <p:nvPicPr>
          <p:cNvPr id="8" name="Obraz 8" descr="Obraz zawierający żywność, stół, banan, plasterek&#10;&#10;Opis wygenerowany przy bardzo wysokim poziomie pewności">
            <a:extLst>
              <a:ext uri="{FF2B5EF4-FFF2-40B4-BE49-F238E27FC236}">
                <a16:creationId xmlns:a16="http://schemas.microsoft.com/office/drawing/2014/main" xmlns="" id="{F3DEF32E-2713-4B1C-B006-D5BA9326B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347" y="2090893"/>
            <a:ext cx="2870932" cy="4290586"/>
          </a:xfrm>
          <a:prstGeom prst="rect">
            <a:avLst/>
          </a:prstGeom>
        </p:spPr>
      </p:pic>
      <p:pic>
        <p:nvPicPr>
          <p:cNvPr id="10" name="Obraz 10" descr="Obraz zawierający wewnątrz, żywność, talerz, stół&#10;&#10;Opis wygenerowany przy bardzo wysokim poziomie pewności">
            <a:extLst>
              <a:ext uri="{FF2B5EF4-FFF2-40B4-BE49-F238E27FC236}">
                <a16:creationId xmlns:a16="http://schemas.microsoft.com/office/drawing/2014/main" xmlns="" id="{094649DD-1882-47F2-9FC2-F5E178DB9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203" y="1942777"/>
            <a:ext cx="5887631" cy="4775375"/>
          </a:xfrm>
          <a:prstGeom prst="rect">
            <a:avLst/>
          </a:prstGeom>
        </p:spPr>
      </p:pic>
      <p:pic>
        <p:nvPicPr>
          <p:cNvPr id="14" name="Obraz 14" descr="Obraz zawierający żywność, talerz, stół, wewnątrz&#10;&#10;Opis wygenerowany przy bardzo wysokim poziomie pewności">
            <a:extLst>
              <a:ext uri="{FF2B5EF4-FFF2-40B4-BE49-F238E27FC236}">
                <a16:creationId xmlns:a16="http://schemas.microsoft.com/office/drawing/2014/main" xmlns="" id="{565666B5-7865-4B31-8B6F-353C00F2E0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3825" y="1965767"/>
            <a:ext cx="6068519" cy="4554928"/>
          </a:xfrm>
          <a:prstGeom prst="rect">
            <a:avLst/>
          </a:prstGeom>
        </p:spPr>
      </p:pic>
      <p:pic>
        <p:nvPicPr>
          <p:cNvPr id="16" name="Obraz 16" descr="Obraz zawierający żywność, stół, miska, talerz&#10;&#10;Opis wygenerowany przy bardzo wysokim poziomie pewności">
            <a:extLst>
              <a:ext uri="{FF2B5EF4-FFF2-40B4-BE49-F238E27FC236}">
                <a16:creationId xmlns:a16="http://schemas.microsoft.com/office/drawing/2014/main" xmlns="" id="{B43B7EB5-0377-430C-90D8-764696870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3823" y="1965767"/>
            <a:ext cx="6235964" cy="47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92CE108-74D4-480D-A872-8C4AAE8F33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" sz="3600" dirty="0" smtClean="0"/>
              <a:t>For an afternoon snack we usually eat apple pie, cheesecake, gingerbread or donuts. We often drink tea</a:t>
            </a:r>
            <a:r>
              <a:rPr lang="pl-PL" sz="3600" dirty="0" smtClean="0"/>
              <a:t>,</a:t>
            </a:r>
            <a:r>
              <a:rPr lang="en" sz="3600" dirty="0" smtClean="0"/>
              <a:t> coffee</a:t>
            </a:r>
            <a:r>
              <a:rPr lang="pl-PL" sz="3600" dirty="0" smtClean="0"/>
              <a:t> </a:t>
            </a:r>
            <a:r>
              <a:rPr lang="pl-PL" sz="3600" dirty="0" err="1" smtClean="0"/>
              <a:t>or</a:t>
            </a:r>
            <a:r>
              <a:rPr lang="pl-PL" sz="3600" dirty="0" smtClean="0"/>
              <a:t> </a:t>
            </a:r>
            <a:r>
              <a:rPr lang="pl-PL" sz="3600" dirty="0" err="1" smtClean="0"/>
              <a:t>juice</a:t>
            </a:r>
            <a:r>
              <a:rPr lang="en" sz="3600" dirty="0" smtClean="0"/>
              <a:t>.</a:t>
            </a:r>
            <a:endParaRPr lang="en" sz="3600" dirty="0"/>
          </a:p>
        </p:txBody>
      </p:sp>
      <p:pic>
        <p:nvPicPr>
          <p:cNvPr id="8" name="Obraz 8" descr="Obraz zawierający tort, samochód, talerz, część&#10;&#10;Opis wygenerowany przy bardzo wysokim poziomie pewności">
            <a:extLst>
              <a:ext uri="{FF2B5EF4-FFF2-40B4-BE49-F238E27FC236}">
                <a16:creationId xmlns:a16="http://schemas.microsoft.com/office/drawing/2014/main" xmlns="" id="{698C006A-753F-4FD1-A3FD-6735CB8371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6333" y="2509669"/>
            <a:ext cx="5613508" cy="3738768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xmlns="" id="{316188D8-27E2-4BAB-A30D-C57FAC1F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Afternoon</a:t>
            </a:r>
            <a:r>
              <a:rPr lang="pl-PL" dirty="0"/>
              <a:t> snack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91A265A-F44C-4FC9-91A9-70B8FBFA86CB}"/>
              </a:ext>
            </a:extLst>
          </p:cNvPr>
          <p:cNvSpPr txBox="1"/>
          <p:nvPr/>
        </p:nvSpPr>
        <p:spPr>
          <a:xfrm>
            <a:off x="2963054" y="219481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dirty="0"/>
          </a:p>
        </p:txBody>
      </p:sp>
      <p:pic>
        <p:nvPicPr>
          <p:cNvPr id="10" name="Obraz 10" descr="Obraz zawierający tort, część, żywność, plasterek&#10;&#10;Opis wygenerowany przy bardzo wysokim poziomie pewności">
            <a:extLst>
              <a:ext uri="{FF2B5EF4-FFF2-40B4-BE49-F238E27FC236}">
                <a16:creationId xmlns:a16="http://schemas.microsoft.com/office/drawing/2014/main" xmlns="" id="{D3B6E8A2-3AE4-4196-9837-1C79EE480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46" y="2222287"/>
            <a:ext cx="4864620" cy="4228532"/>
          </a:xfrm>
          <a:prstGeom prst="rect">
            <a:avLst/>
          </a:prstGeom>
        </p:spPr>
      </p:pic>
      <p:pic>
        <p:nvPicPr>
          <p:cNvPr id="14" name="Obraz 14" descr="Obraz zawierający tort, czekolada, część, stół&#10;&#10;Opis wygenerowany przy bardzo wysokim poziomie pewności">
            <a:extLst>
              <a:ext uri="{FF2B5EF4-FFF2-40B4-BE49-F238E27FC236}">
                <a16:creationId xmlns:a16="http://schemas.microsoft.com/office/drawing/2014/main" xmlns="" id="{77C8644B-8C60-44DF-870E-3E4BEFA2A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390" y="2406394"/>
            <a:ext cx="5805370" cy="4047491"/>
          </a:xfrm>
          <a:prstGeom prst="rect">
            <a:avLst/>
          </a:prstGeom>
        </p:spPr>
      </p:pic>
      <p:pic>
        <p:nvPicPr>
          <p:cNvPr id="18" name="Obraz 18" descr="Obraz zawierający żywność, pączek, wyroby cukiernicze, stół&#10;&#10;Opis wygenerowany przy bardzo wysokim poziomie pewności">
            <a:extLst>
              <a:ext uri="{FF2B5EF4-FFF2-40B4-BE49-F238E27FC236}">
                <a16:creationId xmlns:a16="http://schemas.microsoft.com/office/drawing/2014/main" xmlns="" id="{A5DAF4CE-BDAA-4F4C-8C72-037A7382B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945" y="2576138"/>
            <a:ext cx="5679478" cy="3784707"/>
          </a:xfrm>
          <a:prstGeom prst="rect">
            <a:avLst/>
          </a:prstGeom>
        </p:spPr>
      </p:pic>
      <p:pic>
        <p:nvPicPr>
          <p:cNvPr id="24" name="Obraz 24" descr="Obraz zawierający kubek, stół, kawa, żywność&#10;&#10;Opis wygenerowany przy bardzo wysokim poziomie pewności">
            <a:extLst>
              <a:ext uri="{FF2B5EF4-FFF2-40B4-BE49-F238E27FC236}">
                <a16:creationId xmlns:a16="http://schemas.microsoft.com/office/drawing/2014/main" xmlns="" id="{C0734325-C001-4431-A670-7A8CECDE9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388" y="2222287"/>
            <a:ext cx="5843363" cy="3650595"/>
          </a:xfrm>
          <a:prstGeom prst="rect">
            <a:avLst/>
          </a:prstGeom>
        </p:spPr>
      </p:pic>
      <p:pic>
        <p:nvPicPr>
          <p:cNvPr id="26" name="Obraz 26" descr="Obraz zawierający kubek, stół, kawa, następne&#10;&#10;Opis wygenerowany przy bardzo wysokim poziomie pewności">
            <a:extLst>
              <a:ext uri="{FF2B5EF4-FFF2-40B4-BE49-F238E27FC236}">
                <a16:creationId xmlns:a16="http://schemas.microsoft.com/office/drawing/2014/main" xmlns="" id="{B216B812-4C0E-402F-B4CE-BDF13958C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083" y="2449420"/>
            <a:ext cx="5193669" cy="3868041"/>
          </a:xfrm>
          <a:prstGeom prst="rect">
            <a:avLst/>
          </a:prstGeom>
        </p:spPr>
      </p:pic>
      <p:pic>
        <p:nvPicPr>
          <p:cNvPr id="28" name="Obraz 28" descr="Obraz zawierający kubek, stół, kawa, napój&#10;&#10;Opis wygenerowany przy bardzo wysokim poziomie pewności">
            <a:extLst>
              <a:ext uri="{FF2B5EF4-FFF2-40B4-BE49-F238E27FC236}">
                <a16:creationId xmlns:a16="http://schemas.microsoft.com/office/drawing/2014/main" xmlns="" id="{AC7616EE-202E-4352-BAE0-86C272BB1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300" y="2887328"/>
            <a:ext cx="5516381" cy="3086272"/>
          </a:xfrm>
          <a:prstGeom prst="rect">
            <a:avLst/>
          </a:prstGeom>
        </p:spPr>
      </p:pic>
      <p:pic>
        <p:nvPicPr>
          <p:cNvPr id="30" name="Obraz 30" descr="Obraz zawierający kubek, kawa, stół, żywność&#10;&#10;Opis wygenerowany przy bardzo wysokim poziomie pewności">
            <a:extLst>
              <a:ext uri="{FF2B5EF4-FFF2-40B4-BE49-F238E27FC236}">
                <a16:creationId xmlns:a16="http://schemas.microsoft.com/office/drawing/2014/main" xmlns="" id="{A0330D05-E181-4CF5-B3E5-DB6A35702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208" y="2320119"/>
            <a:ext cx="6063832" cy="40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2256E3B-1407-424E-B012-5DD6A96E11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Seasons</a:t>
            </a:r>
            <a:r>
              <a:rPr lang="pl-PL" dirty="0"/>
              <a:t> in Poland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C386CE2-FD56-4DF8-9CC1-AC42DDF6CD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44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40E2D0-61D9-4E92-A3F5-4E0ACD6B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Poland?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B26A12-7FEC-4162-A3EC-88D75687C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563" y="2349287"/>
            <a:ext cx="4179737" cy="1479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sz="3600" dirty="0" smtClean="0"/>
              <a:t>Poland is in the central Europe.</a:t>
            </a:r>
            <a:endParaRPr lang="en" sz="3600" dirty="0"/>
          </a:p>
        </p:txBody>
      </p:sp>
      <p:pic>
        <p:nvPicPr>
          <p:cNvPr id="5" name="Obraz 5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xmlns="" id="{F8404E34-EE68-4899-B2B5-71F8E0E615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98395" y="2048257"/>
            <a:ext cx="7005964" cy="420445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720BF3A2-D7F5-46BE-88A0-74D0D102655C}"/>
              </a:ext>
            </a:extLst>
          </p:cNvPr>
          <p:cNvSpPr txBox="1"/>
          <p:nvPr/>
        </p:nvSpPr>
        <p:spPr>
          <a:xfrm>
            <a:off x="279399" y="4027782"/>
            <a:ext cx="3813628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" sz="2800" dirty="0" smtClean="0"/>
              <a:t>Our neighbours </a:t>
            </a:r>
            <a:endParaRPr lang="pl-PL" sz="2800" dirty="0" smtClean="0"/>
          </a:p>
          <a:p>
            <a:r>
              <a:rPr lang="en" sz="2800" dirty="0" smtClean="0"/>
              <a:t>are Germany, </a:t>
            </a:r>
            <a:endParaRPr lang="pl-PL" sz="2800" dirty="0" smtClean="0"/>
          </a:p>
          <a:p>
            <a:r>
              <a:rPr lang="en" sz="2800" dirty="0" smtClean="0"/>
              <a:t>the Czech Republic, Slovakia, Ukraine,</a:t>
            </a:r>
            <a:r>
              <a:rPr lang="pl-PL" sz="2800" dirty="0" smtClean="0"/>
              <a:t> </a:t>
            </a:r>
            <a:r>
              <a:rPr lang="en" sz="2800" dirty="0" smtClean="0"/>
              <a:t>Belarus</a:t>
            </a:r>
            <a:r>
              <a:rPr lang="en" sz="2800" dirty="0" smtClean="0"/>
              <a:t>, Lithuania and</a:t>
            </a:r>
            <a:r>
              <a:rPr lang="pl-PL" sz="2800" dirty="0" smtClean="0"/>
              <a:t> </a:t>
            </a:r>
            <a:r>
              <a:rPr lang="en" sz="2800" dirty="0"/>
              <a:t>Russia.</a:t>
            </a:r>
            <a:endParaRPr lang="en" sz="2800" dirty="0"/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xmlns="" id="{4F4A5F9B-7829-4655-9A9D-FDCF28BDD80D}"/>
              </a:ext>
            </a:extLst>
          </p:cNvPr>
          <p:cNvCxnSpPr/>
          <p:nvPr/>
        </p:nvCxnSpPr>
        <p:spPr>
          <a:xfrm>
            <a:off x="7378153" y="2879266"/>
            <a:ext cx="1458685" cy="12772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AE13B7-C795-472D-8C84-BE39457D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Spring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F402F04-F876-437E-BCE9-E2E1990FBE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sz="2800" dirty="0" smtClean="0"/>
              <a:t>Spring is warm and rainy. </a:t>
            </a:r>
          </a:p>
          <a:p>
            <a:pPr marL="0" indent="0">
              <a:buNone/>
            </a:pPr>
            <a:r>
              <a:rPr lang="en" sz="2800" dirty="0" smtClean="0"/>
              <a:t>Flowers are</a:t>
            </a:r>
            <a:r>
              <a:rPr lang="en" sz="2800" dirty="0" smtClean="0"/>
              <a:t> </a:t>
            </a:r>
            <a:r>
              <a:rPr lang="en" sz="2800" dirty="0" smtClean="0"/>
              <a:t>growing </a:t>
            </a:r>
          </a:p>
          <a:p>
            <a:pPr marL="0" indent="0">
              <a:buNone/>
            </a:pPr>
            <a:r>
              <a:rPr lang="en" sz="2800" dirty="0" smtClean="0"/>
              <a:t>and blooming.</a:t>
            </a:r>
            <a:endParaRPr lang="en" sz="2800" dirty="0"/>
          </a:p>
        </p:txBody>
      </p:sp>
      <p:pic>
        <p:nvPicPr>
          <p:cNvPr id="5" name="Obraz 5" descr="Obraz zawierający trawa, niebo, zewnętrzne, pole&#10;&#10;Opis wygenerowany przy bardzo wysokim poziomie pewności">
            <a:extLst>
              <a:ext uri="{FF2B5EF4-FFF2-40B4-BE49-F238E27FC236}">
                <a16:creationId xmlns:a16="http://schemas.microsoft.com/office/drawing/2014/main" xmlns="" id="{71A808B5-3FAA-45E1-8011-3FA933805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5094" y="2065946"/>
            <a:ext cx="6186345" cy="4068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5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15143C-4503-41B9-94E7-8FA9E1A3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Summer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1A543FA-A68C-4F62-880F-B8D508343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 err="1"/>
              <a:t>Summer</a:t>
            </a:r>
            <a:r>
              <a:rPr lang="pl-PL" sz="2800" dirty="0"/>
              <a:t> </a:t>
            </a:r>
            <a:r>
              <a:rPr lang="pl-PL" sz="2800" dirty="0" err="1"/>
              <a:t>is</a:t>
            </a:r>
            <a:r>
              <a:rPr lang="pl-PL" sz="2800" dirty="0"/>
              <a:t> hot and sunny. We </a:t>
            </a:r>
            <a:r>
              <a:rPr lang="pl-PL" sz="2800" dirty="0" err="1"/>
              <a:t>don't</a:t>
            </a:r>
            <a:r>
              <a:rPr lang="pl-PL" sz="2800" dirty="0"/>
              <a:t> go to </a:t>
            </a:r>
            <a:r>
              <a:rPr lang="pl-PL" sz="2800" dirty="0" err="1"/>
              <a:t>school</a:t>
            </a:r>
            <a:r>
              <a:rPr lang="pl-PL" sz="2800" dirty="0"/>
              <a:t>.</a:t>
            </a:r>
          </a:p>
        </p:txBody>
      </p:sp>
      <p:pic>
        <p:nvPicPr>
          <p:cNvPr id="5" name="Obraz 5" descr="Obraz zawierający drzewo, zewnętrzne, trawa, las&#10;&#10;Opis wygenerowany przy bardzo wysokim poziomie pewności">
            <a:extLst>
              <a:ext uri="{FF2B5EF4-FFF2-40B4-BE49-F238E27FC236}">
                <a16:creationId xmlns:a16="http://schemas.microsoft.com/office/drawing/2014/main" xmlns="" id="{D23CFC69-43BC-4D61-8F90-CFEFE3355C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660000">
            <a:off x="6150431" y="2287328"/>
            <a:ext cx="5437254" cy="361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5102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6A0060-9D71-417E-BFF6-43D9E5E3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Autumn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82C1D6B-C03D-4657-86E0-89A8474961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sz="3600" dirty="0" smtClean="0"/>
              <a:t>Autumn is rainy and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gloomy. Leaves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fall from </a:t>
            </a:r>
            <a:r>
              <a:rPr lang="pl-PL" sz="3600" dirty="0" smtClean="0"/>
              <a:t>the </a:t>
            </a:r>
            <a:r>
              <a:rPr lang="en" sz="3600" dirty="0" smtClean="0"/>
              <a:t>trees.</a:t>
            </a:r>
            <a:endParaRPr lang="en" dirty="0"/>
          </a:p>
        </p:txBody>
      </p:sp>
      <p:pic>
        <p:nvPicPr>
          <p:cNvPr id="5" name="Obraz 5" descr="Obraz zawierający drzewo, trawa, las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EBD376C8-8334-42A3-B19F-C63E036B5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0703" y="2222500"/>
            <a:ext cx="4789043" cy="36385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81D10D-984D-4E9E-9910-EE0865169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Winter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61D0BD-AD29-430C-88DF-1674FDA40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2569" y="2512572"/>
            <a:ext cx="3905944" cy="2622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sz="3600" dirty="0" smtClean="0"/>
              <a:t>Winter is cold and freezing. </a:t>
            </a:r>
            <a:br>
              <a:rPr lang="en" sz="3600" dirty="0" smtClean="0"/>
            </a:br>
            <a:r>
              <a:rPr lang="en" sz="3600" dirty="0" smtClean="0"/>
              <a:t>It's always </a:t>
            </a:r>
            <a:br>
              <a:rPr lang="en" sz="3600" dirty="0" smtClean="0"/>
            </a:br>
            <a:r>
              <a:rPr lang="en" sz="3600" dirty="0" smtClean="0"/>
              <a:t>snowing.</a:t>
            </a:r>
            <a:endParaRPr lang="en" dirty="0"/>
          </a:p>
        </p:txBody>
      </p:sp>
      <p:pic>
        <p:nvPicPr>
          <p:cNvPr id="5" name="Obraz 5" descr="Obraz zawierający zewnętrzne, woda, drzewo&#10;&#10;Opis wygenerowany przy bardzo wysokim poziomie pewności">
            <a:extLst>
              <a:ext uri="{FF2B5EF4-FFF2-40B4-BE49-F238E27FC236}">
                <a16:creationId xmlns:a16="http://schemas.microsoft.com/office/drawing/2014/main" xmlns="" id="{579BE902-0C24-4661-8D41-40F66A7475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0940000">
            <a:off x="4974796" y="2115684"/>
            <a:ext cx="5875564" cy="3878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712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8ED892C-9ABF-4631-9AD7-33FA6A51D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 </a:t>
            </a:r>
            <a:r>
              <a:rPr lang="pl-PL" dirty="0" err="1"/>
              <a:t>Tatras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F31882-B157-49AE-9B83-26B6F8BAB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851" y="2209409"/>
            <a:ext cx="4314421" cy="311262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" sz="3200" dirty="0" smtClean="0"/>
              <a:t>The Tatras </a:t>
            </a:r>
            <a:r>
              <a:rPr lang="pl-PL" sz="3200" dirty="0" smtClean="0"/>
              <a:t>Mountains </a:t>
            </a:r>
            <a:r>
              <a:rPr lang="en" sz="3200" dirty="0" smtClean="0"/>
              <a:t>are the highest and one of the most beautiful mountains in Poland.</a:t>
            </a:r>
            <a:endParaRPr lang="en" sz="3200" dirty="0"/>
          </a:p>
        </p:txBody>
      </p:sp>
      <p:pic>
        <p:nvPicPr>
          <p:cNvPr id="5" name="Obraz 5" descr="Obraz zawierający góra, zewnętrzne, niebo, przyroda&#10;&#10;Opis wygenerowany przy bardzo wysokim poziomie pewności">
            <a:extLst>
              <a:ext uri="{FF2B5EF4-FFF2-40B4-BE49-F238E27FC236}">
                <a16:creationId xmlns:a16="http://schemas.microsoft.com/office/drawing/2014/main" xmlns="" id="{47D7750F-E1DA-4733-A7C7-18CA49F262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7515" y="2591480"/>
            <a:ext cx="6437992" cy="34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6EAA92-06B0-4520-A837-9CFB2DBE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Rysy </a:t>
            </a:r>
            <a:r>
              <a:rPr lang="pl-PL" dirty="0" err="1"/>
              <a:t>peak</a:t>
            </a:r>
          </a:p>
        </p:txBody>
      </p:sp>
      <p:pic>
        <p:nvPicPr>
          <p:cNvPr id="5" name="Obraz 5" descr="Obraz zawierający góra, zewnętrzne, niebo, przyroda&#10;&#10;Opis wygenerowany przy bardzo wysokim poziomie pewności">
            <a:extLst>
              <a:ext uri="{FF2B5EF4-FFF2-40B4-BE49-F238E27FC236}">
                <a16:creationId xmlns:a16="http://schemas.microsoft.com/office/drawing/2014/main" xmlns="" id="{E8AE2E65-6671-47AC-804E-9859A090B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1969" y="2464856"/>
            <a:ext cx="4750707" cy="3557892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52A151C-1738-46FC-B977-92517500E8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" sz="3600" dirty="0" smtClean="0"/>
              <a:t>Rysy is the highest Polish peak. It is 2499 meters above </a:t>
            </a:r>
            <a:r>
              <a:rPr lang="pl-PL" sz="3600" dirty="0" smtClean="0"/>
              <a:t>the </a:t>
            </a:r>
            <a:r>
              <a:rPr lang="en" sz="3600" dirty="0" smtClean="0"/>
              <a:t>sea level.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41038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7A220E-EEC2-4F8B-900C-1C76576A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Polish currency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C6C2232-68E8-4C28-8E20-B53E0C2F8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62" y="3075001"/>
            <a:ext cx="3998258" cy="2786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" sz="3200" dirty="0" smtClean="0"/>
              <a:t>In Poland we pay</a:t>
            </a:r>
            <a:r>
              <a:rPr lang="pl-PL" sz="3200" dirty="0" smtClean="0"/>
              <a:t> with</a:t>
            </a:r>
            <a:r>
              <a:rPr lang="en" sz="3200" dirty="0" smtClean="0"/>
              <a:t> </a:t>
            </a:r>
            <a:r>
              <a:rPr lang="pl-PL" sz="3200" dirty="0"/>
              <a:t>Z</a:t>
            </a:r>
            <a:r>
              <a:rPr lang="en" sz="3200" dirty="0" smtClean="0"/>
              <a:t>loty. We also believe that finding one penny brings happiness.</a:t>
            </a:r>
            <a:endParaRPr lang="en" sz="3200" dirty="0"/>
          </a:p>
        </p:txBody>
      </p:sp>
      <p:pic>
        <p:nvPicPr>
          <p:cNvPr id="5" name="Obraz 5" descr="Obraz zawierający moneta, obiek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8A4D7353-A6BB-4334-9823-58A71BE4C2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43097" y="2222500"/>
            <a:ext cx="5667828" cy="42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B48D66D-D262-4B04-BD55-BF9F86AE33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err="1"/>
              <a:t>Famous</a:t>
            </a:r>
            <a:r>
              <a:rPr lang="pl-PL" dirty="0"/>
              <a:t> </a:t>
            </a:r>
            <a:r>
              <a:rPr lang="pl-PL" dirty="0" err="1"/>
              <a:t>Poles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3CC22CE-8A68-4841-8622-51F96A7029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0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6C1D90-04C8-4AFE-AA55-D741A65B2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Mikołaj Kopernik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D3A6D63-AE6A-4978-8151-CF2BAE401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518" y="2222287"/>
            <a:ext cx="3731924" cy="3638763"/>
          </a:xfrm>
        </p:spPr>
        <p:txBody>
          <a:bodyPr/>
          <a:lstStyle/>
          <a:p>
            <a:pPr marL="0" indent="0">
              <a:buNone/>
            </a:pPr>
            <a:r>
              <a:rPr lang="en" sz="3200" dirty="0" smtClean="0"/>
              <a:t>Mikolaj Kopernik was born in Toruń. He proved the heliocentric theory.</a:t>
            </a:r>
            <a:endParaRPr lang="en" sz="3200" dirty="0"/>
          </a:p>
        </p:txBody>
      </p:sp>
      <p:pic>
        <p:nvPicPr>
          <p:cNvPr id="5" name="Obraz 5" descr="Obraz zawierający wewnątrz, stół, siedzi&#10;&#10;Opis wygenerowany przy bardzo wysokim poziomie pewności">
            <a:extLst>
              <a:ext uri="{FF2B5EF4-FFF2-40B4-BE49-F238E27FC236}">
                <a16:creationId xmlns:a16="http://schemas.microsoft.com/office/drawing/2014/main" xmlns="" id="{D5A3F154-5E05-4191-8F18-33F675F572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17187" y="2254265"/>
            <a:ext cx="7026728" cy="3952301"/>
          </a:xfrm>
          <a:prstGeom prst="rect">
            <a:avLst/>
          </a:prstGeom>
        </p:spPr>
      </p:pic>
      <p:pic>
        <p:nvPicPr>
          <p:cNvPr id="7" name="Obraz 7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73FEF9B3-4869-4962-BB7C-FE1270CF4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55" y="370377"/>
            <a:ext cx="6161315" cy="61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CF68F56-7DB2-4C18-B2D2-EA04CF74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Fryderyk Chopin</a:t>
            </a:r>
          </a:p>
        </p:txBody>
      </p:sp>
      <p:pic>
        <p:nvPicPr>
          <p:cNvPr id="5" name="Obraz 5" descr="Obraz zawierający zdjęcie, wewnątrz, lustro, ściana&#10;&#10;Opis wygenerowany przy bardzo wysokim poziomie pewności">
            <a:extLst>
              <a:ext uri="{FF2B5EF4-FFF2-40B4-BE49-F238E27FC236}">
                <a16:creationId xmlns:a16="http://schemas.microsoft.com/office/drawing/2014/main" xmlns="" id="{AB37C7CC-6453-4905-984E-D9FEB7EF3D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960000">
            <a:off x="662117" y="2002458"/>
            <a:ext cx="4016832" cy="4752942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16D6197-B145-4B2B-A987-F73AF374F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marL="0" indent="0">
              <a:buNone/>
            </a:pPr>
            <a:r>
              <a:rPr lang="en" sz="3600" dirty="0" smtClean="0"/>
              <a:t>Fryderyk Chopin was a famous Polish composer. He played for the kings and other famous persons. </a:t>
            </a:r>
            <a:endParaRPr lang="en" sz="3600" dirty="0"/>
          </a:p>
        </p:txBody>
      </p:sp>
    </p:spTree>
    <p:extLst>
      <p:ext uri="{BB962C8B-B14F-4D97-AF65-F5344CB8AC3E}">
        <p14:creationId xmlns:p14="http://schemas.microsoft.com/office/powerpoint/2010/main" val="3600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580925-A71B-4843-9015-05E80B65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Our</a:t>
            </a:r>
            <a:r>
              <a:rPr lang="pl-PL" dirty="0"/>
              <a:t> flag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4FA810F-AF0E-459E-9CC8-62D5A879A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260" y="2222287"/>
            <a:ext cx="4746414" cy="2858621"/>
          </a:xfrm>
        </p:spPr>
        <p:txBody>
          <a:bodyPr/>
          <a:lstStyle/>
          <a:p>
            <a:pPr marL="0" indent="0">
              <a:buNone/>
            </a:pPr>
            <a:r>
              <a:rPr lang="en" sz="2800" dirty="0" smtClean="0"/>
              <a:t>Our flag is white and red. White colour symbolizes purity and red symbolizes blood. </a:t>
            </a:r>
            <a:endParaRPr lang="en" sz="2800" dirty="0"/>
          </a:p>
        </p:txBody>
      </p:sp>
      <p:pic>
        <p:nvPicPr>
          <p:cNvPr id="5" name="Obraz 5" descr="Obraz zawierający czerwony&#10;&#10;Opis wygenerowany przy bardzo wysokim poziomie pewności">
            <a:extLst>
              <a:ext uri="{FF2B5EF4-FFF2-40B4-BE49-F238E27FC236}">
                <a16:creationId xmlns:a16="http://schemas.microsoft.com/office/drawing/2014/main" xmlns="" id="{FAD55219-D901-46AC-9403-EAA155B98F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4015" y="2265291"/>
            <a:ext cx="5951230" cy="33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E0979C-E6C1-490E-A6B6-77D21C3E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0" dirty="0"/>
              <a:t>Pope John Paul II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D26273-D182-4E89-9A39-9995215852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sz="3600" dirty="0" smtClean="0"/>
              <a:t>John Paul II was the pope. He did a lot of good and was passionate about travelling.</a:t>
            </a:r>
            <a:endParaRPr lang="en" sz="3600" dirty="0"/>
          </a:p>
        </p:txBody>
      </p:sp>
      <p:pic>
        <p:nvPicPr>
          <p:cNvPr id="5" name="Obraz 5" descr="Obraz zawierający osoba, mężczyzna, noszenie, zewnętrzne&#10;&#10;Opis wygenerowany przy bardzo wysokim poziomie pewności">
            <a:extLst>
              <a:ext uri="{FF2B5EF4-FFF2-40B4-BE49-F238E27FC236}">
                <a16:creationId xmlns:a16="http://schemas.microsoft.com/office/drawing/2014/main" xmlns="" id="{9FB007C1-BC04-49D6-ABC7-AA62B5FBE5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80000">
            <a:off x="6776489" y="1284139"/>
            <a:ext cx="3796725" cy="560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0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B328CF5-87B1-456F-BD78-62C59496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Maria </a:t>
            </a:r>
            <a:r>
              <a:rPr lang="pl-PL" dirty="0" err="1"/>
              <a:t>Sklodowska</a:t>
            </a:r>
            <a:r>
              <a:rPr lang="pl-PL" dirty="0"/>
              <a:t>-Curie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981CF4E-055F-4ADB-B23F-7EFAB5605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287" y="2222287"/>
            <a:ext cx="4335364" cy="36387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" sz="3600" dirty="0" smtClean="0"/>
              <a:t>This woman was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a chemist. She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discovered the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elements of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polonium and </a:t>
            </a:r>
            <a:endParaRPr lang="pl-PL" sz="3600" dirty="0" smtClean="0"/>
          </a:p>
          <a:p>
            <a:pPr marL="0" indent="0">
              <a:buNone/>
            </a:pPr>
            <a:r>
              <a:rPr lang="en" sz="3600" dirty="0" smtClean="0"/>
              <a:t>radium.</a:t>
            </a:r>
            <a:endParaRPr lang="en" sz="3600" dirty="0"/>
          </a:p>
        </p:txBody>
      </p:sp>
      <p:pic>
        <p:nvPicPr>
          <p:cNvPr id="5" name="Obraz 5" descr="Obraz zawierający osoba, zewnętrzne, zdjęcie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5D41E827-969A-4DBB-AC4D-EBD2850C2F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06185" y="2122566"/>
            <a:ext cx="3970963" cy="4504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77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6E6F7C6-0C51-4DB0-9B23-FFFBCECAA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Polish language zone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B85EAF2-29B4-4FC6-A9B1-13504C9F1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7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EBF574B-59D2-40D6-905B-2339B083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Polish alphabet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B738D6B-63DD-49CE-B72F-689B3CC62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8973" y="2071766"/>
            <a:ext cx="6289332" cy="451959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F4E5EF8B-4F94-4489-992E-0ACFEF01E62B}"/>
              </a:ext>
            </a:extLst>
          </p:cNvPr>
          <p:cNvSpPr txBox="1"/>
          <p:nvPr/>
        </p:nvSpPr>
        <p:spPr>
          <a:xfrm>
            <a:off x="4724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/>
              <a:t>l</a:t>
            </a:r>
            <a:endParaRPr lang="pl-PL" dirty="0" err="1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6EC54F7F-6694-4F4A-B421-10E0C0B5B42A}"/>
              </a:ext>
            </a:extLst>
          </p:cNvPr>
          <p:cNvSpPr txBox="1"/>
          <p:nvPr/>
        </p:nvSpPr>
        <p:spPr>
          <a:xfrm>
            <a:off x="5977465" y="1230754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7026FE2-248A-42C5-A329-4B5DEECCA4B9}"/>
              </a:ext>
            </a:extLst>
          </p:cNvPr>
          <p:cNvSpPr txBox="1"/>
          <p:nvPr/>
        </p:nvSpPr>
        <p:spPr>
          <a:xfrm>
            <a:off x="953036" y="3077459"/>
            <a:ext cx="3155892" cy="206210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3200" dirty="0" smtClean="0"/>
              <a:t>In our alphabet</a:t>
            </a:r>
            <a:endParaRPr lang="pl-PL" sz="3200" dirty="0" smtClean="0"/>
          </a:p>
          <a:p>
            <a:pPr algn="ctr"/>
            <a:r>
              <a:rPr lang="pl-PL" sz="3200" dirty="0" err="1" smtClean="0"/>
              <a:t>there</a:t>
            </a:r>
            <a:r>
              <a:rPr lang="pl-PL" sz="3200" dirty="0" smtClean="0"/>
              <a:t> </a:t>
            </a:r>
            <a:r>
              <a:rPr lang="pl-PL" sz="3200" dirty="0" err="1" smtClean="0"/>
              <a:t>are</a:t>
            </a:r>
            <a:endParaRPr lang="pl-PL" sz="3200" dirty="0"/>
          </a:p>
          <a:p>
            <a:pPr algn="ctr"/>
            <a:r>
              <a:rPr lang="en" sz="3200" dirty="0" smtClean="0"/>
              <a:t>32 letters.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27724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F1081F-F479-4963-B98C-42188F55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28" y="297287"/>
            <a:ext cx="10571998" cy="970450"/>
          </a:xfrm>
        </p:spPr>
        <p:txBody>
          <a:bodyPr/>
          <a:lstStyle/>
          <a:p>
            <a:r>
              <a:rPr lang="pl-PL" dirty="0" err="1"/>
              <a:t>Tongue</a:t>
            </a:r>
            <a:r>
              <a:rPr lang="pl-PL" dirty="0"/>
              <a:t> </a:t>
            </a:r>
            <a:r>
              <a:rPr lang="pl-PL" dirty="0" err="1"/>
              <a:t>twisters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12455D2-FC74-474E-A60B-F4D28477F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97" y="2356834"/>
            <a:ext cx="10678085" cy="450116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pl-PL" sz="3600" dirty="0" smtClean="0"/>
          </a:p>
          <a:p>
            <a:pPr marL="0" indent="0">
              <a:buNone/>
            </a:pPr>
            <a:r>
              <a:rPr lang="pl-PL" sz="9000" dirty="0" smtClean="0"/>
              <a:t>Kiedy </a:t>
            </a:r>
            <a:r>
              <a:rPr lang="pl-PL" sz="9000" dirty="0"/>
              <a:t>muchy latają za muchami, </a:t>
            </a:r>
            <a:endParaRPr lang="pl-PL" sz="9000" dirty="0" smtClean="0"/>
          </a:p>
          <a:p>
            <a:pPr marL="0" indent="0">
              <a:buNone/>
            </a:pPr>
            <a:r>
              <a:rPr lang="pl-PL" sz="9000" dirty="0" smtClean="0"/>
              <a:t>wówczas</a:t>
            </a:r>
            <a:r>
              <a:rPr lang="pl-PL" sz="9000" dirty="0"/>
              <a:t> za muchami latają muchy.</a:t>
            </a:r>
          </a:p>
          <a:p>
            <a:pPr>
              <a:buNone/>
            </a:pPr>
            <a:r>
              <a:rPr lang="pl-PL" sz="9000" dirty="0" err="1"/>
              <a:t>When</a:t>
            </a:r>
            <a:r>
              <a:rPr lang="pl-PL" sz="9000" dirty="0"/>
              <a:t> </a:t>
            </a:r>
            <a:r>
              <a:rPr lang="pl-PL" sz="9000" dirty="0" err="1"/>
              <a:t>flies</a:t>
            </a:r>
            <a:r>
              <a:rPr lang="pl-PL" sz="9000" dirty="0"/>
              <a:t> </a:t>
            </a:r>
            <a:r>
              <a:rPr lang="pl-PL" sz="9000" dirty="0" err="1"/>
              <a:t>fly</a:t>
            </a:r>
            <a:r>
              <a:rPr lang="pl-PL" sz="9000" dirty="0"/>
              <a:t> </a:t>
            </a:r>
            <a:r>
              <a:rPr lang="pl-PL" sz="9000" dirty="0" err="1"/>
              <a:t>behind</a:t>
            </a:r>
            <a:r>
              <a:rPr lang="pl-PL" sz="9000" dirty="0"/>
              <a:t> </a:t>
            </a:r>
            <a:r>
              <a:rPr lang="pl-PL" sz="9000" dirty="0" err="1"/>
              <a:t>flies</a:t>
            </a:r>
            <a:r>
              <a:rPr lang="pl-PL" sz="9000" dirty="0"/>
              <a:t>, </a:t>
            </a:r>
            <a:r>
              <a:rPr lang="pl-PL" sz="9000" dirty="0" err="1"/>
              <a:t>flies</a:t>
            </a:r>
            <a:r>
              <a:rPr lang="pl-PL" sz="9000" dirty="0"/>
              <a:t> </a:t>
            </a:r>
            <a:r>
              <a:rPr lang="pl-PL" sz="9000" dirty="0" err="1"/>
              <a:t>fly</a:t>
            </a:r>
            <a:r>
              <a:rPr lang="pl-PL" sz="9000" dirty="0"/>
              <a:t> </a:t>
            </a:r>
            <a:r>
              <a:rPr lang="pl-PL" sz="9000" dirty="0" err="1"/>
              <a:t>around</a:t>
            </a:r>
            <a:r>
              <a:rPr lang="pl-PL" sz="9000" dirty="0"/>
              <a:t> </a:t>
            </a:r>
            <a:r>
              <a:rPr lang="pl-PL" sz="9000" dirty="0" err="1"/>
              <a:t>flies</a:t>
            </a:r>
            <a:r>
              <a:rPr lang="pl-PL" sz="9000" dirty="0"/>
              <a:t>.</a:t>
            </a:r>
          </a:p>
          <a:p>
            <a:pPr>
              <a:buNone/>
            </a:pPr>
            <a:r>
              <a:rPr lang="pl-PL" sz="9000" dirty="0"/>
              <a:t>Dziesięć kudłatych kóz idzie do zoo, </a:t>
            </a:r>
            <a:endParaRPr lang="pl-PL" sz="9000" dirty="0" smtClean="0"/>
          </a:p>
          <a:p>
            <a:pPr>
              <a:buNone/>
            </a:pPr>
            <a:r>
              <a:rPr lang="pl-PL" sz="9000" dirty="0" smtClean="0"/>
              <a:t>do zoo</a:t>
            </a:r>
            <a:r>
              <a:rPr lang="pl-PL" sz="9000" dirty="0"/>
              <a:t> idzie dziesięć kudłatych kóz.</a:t>
            </a:r>
          </a:p>
          <a:p>
            <a:pPr marL="0">
              <a:buNone/>
            </a:pPr>
            <a:r>
              <a:rPr lang="en" sz="9000" dirty="0"/>
              <a:t>Ten shaggy goats go to the zoo, </a:t>
            </a:r>
            <a:endParaRPr lang="pl-PL" sz="9000" dirty="0" smtClean="0"/>
          </a:p>
          <a:p>
            <a:pPr marL="0">
              <a:buNone/>
            </a:pPr>
            <a:r>
              <a:rPr lang="en" sz="9000" dirty="0" smtClean="0"/>
              <a:t>ten </a:t>
            </a:r>
            <a:r>
              <a:rPr lang="en" sz="9000" dirty="0"/>
              <a:t>shaggy goats go to the zoo.</a:t>
            </a:r>
            <a:endParaRPr lang="pl-PL" sz="9000" dirty="0"/>
          </a:p>
          <a:p>
            <a:pPr marL="0" indent="0">
              <a:buNone/>
            </a:pPr>
            <a:endParaRPr lang="pl-PL" sz="3600" dirty="0"/>
          </a:p>
          <a:p>
            <a:pPr marL="0" indent="0">
              <a:buNone/>
            </a:pP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0173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DA7012-B91D-4B43-B8C1-F14E93C9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Tongue</a:t>
            </a:r>
            <a:r>
              <a:rPr lang="pl-PL" dirty="0"/>
              <a:t> </a:t>
            </a:r>
            <a:r>
              <a:rPr lang="pl-PL" dirty="0" err="1"/>
              <a:t>twisters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95BD7C8-9B8D-4AD9-ACEC-4C717FA66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84" y="2507105"/>
            <a:ext cx="10587338" cy="3945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/>
              <a:t>W Szczebrzeszynie chrząszcz brzmi w trzcinie, 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więc </a:t>
            </a:r>
            <a:r>
              <a:rPr lang="pl-PL" sz="2400" dirty="0"/>
              <a:t>Szczebrzeszyn z tego słynie, </a:t>
            </a: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że</a:t>
            </a:r>
            <a:r>
              <a:rPr lang="pl-PL" sz="2400" dirty="0"/>
              <a:t> tam właśnie chrząszcz brzmi w trzcinie.</a:t>
            </a:r>
          </a:p>
          <a:p>
            <a:pPr marL="0">
              <a:buNone/>
            </a:pPr>
            <a:r>
              <a:rPr lang="en" sz="2400" dirty="0">
                <a:ea typeface="+mn-lt"/>
                <a:cs typeface="+mn-lt"/>
              </a:rPr>
              <a:t>In Szczebrzeszyn, the beetle sounds in a reed, </a:t>
            </a:r>
            <a:endParaRPr lang="pl-PL" sz="2400" dirty="0" smtClean="0">
              <a:ea typeface="+mn-lt"/>
              <a:cs typeface="+mn-lt"/>
            </a:endParaRPr>
          </a:p>
          <a:p>
            <a:pPr marL="0">
              <a:buNone/>
            </a:pPr>
            <a:r>
              <a:rPr lang="en" sz="2400" dirty="0" smtClean="0">
                <a:ea typeface="+mn-lt"/>
                <a:cs typeface="+mn-lt"/>
              </a:rPr>
              <a:t>so </a:t>
            </a:r>
            <a:r>
              <a:rPr lang="en" sz="2400" dirty="0">
                <a:ea typeface="+mn-lt"/>
                <a:cs typeface="+mn-lt"/>
              </a:rPr>
              <a:t>Szczebrzeszyn is famous for the fact </a:t>
            </a:r>
            <a:endParaRPr lang="pl-PL" sz="2400" dirty="0" smtClean="0">
              <a:ea typeface="+mn-lt"/>
              <a:cs typeface="+mn-lt"/>
            </a:endParaRPr>
          </a:p>
          <a:p>
            <a:pPr marL="0">
              <a:buNone/>
            </a:pPr>
            <a:r>
              <a:rPr lang="en" sz="2400" dirty="0" smtClean="0">
                <a:ea typeface="+mn-lt"/>
                <a:cs typeface="+mn-lt"/>
              </a:rPr>
              <a:t>that </a:t>
            </a:r>
            <a:r>
              <a:rPr lang="en" sz="2400" dirty="0">
                <a:ea typeface="+mn-lt"/>
                <a:cs typeface="+mn-lt"/>
              </a:rPr>
              <a:t>there the beetle sounds in a </a:t>
            </a:r>
            <a:r>
              <a:rPr lang="en" sz="2400" dirty="0" smtClean="0">
                <a:ea typeface="+mn-lt"/>
                <a:cs typeface="+mn-lt"/>
              </a:rPr>
              <a:t>reed.</a:t>
            </a:r>
            <a:endParaRPr lang="pl-PL" sz="2400" dirty="0">
              <a:ea typeface="+mn-lt"/>
              <a:cs typeface="+mn-lt"/>
            </a:endParaRPr>
          </a:p>
          <a:p>
            <a:pPr marL="0">
              <a:buNone/>
            </a:pPr>
            <a:r>
              <a:rPr lang="pl-PL" sz="2400" dirty="0" smtClean="0"/>
              <a:t>Ta </a:t>
            </a:r>
            <a:r>
              <a:rPr lang="pl-PL" sz="2400" dirty="0"/>
              <a:t>tapeta tu, tamta tapeta tam.</a:t>
            </a:r>
          </a:p>
          <a:p>
            <a:pPr marL="0">
              <a:buNone/>
            </a:pPr>
            <a:r>
              <a:rPr lang="en" sz="2400" dirty="0"/>
              <a:t>This wallpaper here, that wallpaper there.</a:t>
            </a:r>
            <a:endParaRPr lang="pl-PL" sz="2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86575A8-A838-441C-9A49-3D790CFFB4BD}"/>
              </a:ext>
            </a:extLst>
          </p:cNvPr>
          <p:cNvSpPr txBox="1"/>
          <p:nvPr/>
        </p:nvSpPr>
        <p:spPr>
          <a:xfrm>
            <a:off x="4724400" y="3194154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5FDB425A-53B1-4168-B46D-14BFA36E96E6}"/>
              </a:ext>
            </a:extLst>
          </p:cNvPr>
          <p:cNvSpPr txBox="1"/>
          <p:nvPr/>
        </p:nvSpPr>
        <p:spPr>
          <a:xfrm>
            <a:off x="1101776" y="5117892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722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ADA3D6-6127-435E-B7A5-E74F3082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Phrase</a:t>
            </a:r>
            <a:r>
              <a:rPr lang="pl-PL" dirty="0"/>
              <a:t> </a:t>
            </a:r>
            <a:r>
              <a:rPr lang="pl-PL" dirty="0" err="1"/>
              <a:t>book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1ECD4A-C8E9-4D05-A31E-2C8B2C21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01" y="2509598"/>
            <a:ext cx="10554574" cy="36365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pl-PL" sz="3600" dirty="0"/>
              <a:t>Hello! - Cześć!</a:t>
            </a:r>
            <a:br>
              <a:rPr lang="pl-PL" sz="3600" dirty="0"/>
            </a:br>
            <a:r>
              <a:rPr lang="pl-PL" sz="3600" dirty="0"/>
              <a:t>Good </a:t>
            </a:r>
            <a:r>
              <a:rPr lang="pl-PL" sz="3600" dirty="0" err="1"/>
              <a:t>morning</a:t>
            </a:r>
            <a:r>
              <a:rPr lang="pl-PL" sz="3600" dirty="0"/>
              <a:t>! - Dzień dobry!</a:t>
            </a:r>
            <a:br>
              <a:rPr lang="pl-PL" sz="3600" dirty="0"/>
            </a:br>
            <a:r>
              <a:rPr lang="pl-PL" sz="3600" dirty="0" err="1"/>
              <a:t>I'm</a:t>
            </a:r>
            <a:r>
              <a:rPr lang="pl-PL" sz="3600" dirty="0"/>
              <a:t> sorry! - Przepraszam!</a:t>
            </a:r>
            <a:br>
              <a:rPr lang="pl-PL" sz="3600" dirty="0"/>
            </a:br>
            <a:r>
              <a:rPr lang="pl-PL" sz="3600" dirty="0" err="1"/>
              <a:t>Bye</a:t>
            </a:r>
            <a:r>
              <a:rPr lang="pl-PL" sz="3600" dirty="0"/>
              <a:t>! - Pa!</a:t>
            </a:r>
            <a:br>
              <a:rPr lang="pl-PL" sz="3600" dirty="0"/>
            </a:br>
            <a:r>
              <a:rPr lang="pl-PL" sz="3600" dirty="0" err="1"/>
              <a:t>What's</a:t>
            </a:r>
            <a:r>
              <a:rPr lang="pl-PL" sz="3600" dirty="0"/>
              <a:t> </a:t>
            </a:r>
            <a:r>
              <a:rPr lang="pl-PL" sz="3600" dirty="0" err="1"/>
              <a:t>your</a:t>
            </a:r>
            <a:r>
              <a:rPr lang="pl-PL" sz="3600" dirty="0"/>
              <a:t> </a:t>
            </a:r>
            <a:r>
              <a:rPr lang="pl-PL" sz="3600" dirty="0" err="1"/>
              <a:t>name</a:t>
            </a:r>
            <a:r>
              <a:rPr lang="pl-PL" sz="3600" dirty="0"/>
              <a:t>? - Jak się nazywasz?</a:t>
            </a:r>
            <a:br>
              <a:rPr lang="pl-PL" sz="3600" dirty="0"/>
            </a:br>
            <a:r>
              <a:rPr lang="pl-PL" sz="3600" dirty="0"/>
              <a:t>How </a:t>
            </a:r>
            <a:r>
              <a:rPr lang="pl-PL" sz="3600" dirty="0" err="1"/>
              <a:t>old</a:t>
            </a:r>
            <a:r>
              <a:rPr lang="pl-PL" sz="3600" dirty="0"/>
              <a:t> </a:t>
            </a:r>
            <a:r>
              <a:rPr lang="pl-PL" sz="3600" dirty="0" err="1"/>
              <a:t>are</a:t>
            </a:r>
            <a:r>
              <a:rPr lang="pl-PL" sz="3600" dirty="0"/>
              <a:t> </a:t>
            </a:r>
            <a:r>
              <a:rPr lang="pl-PL" sz="3600" dirty="0" err="1"/>
              <a:t>you</a:t>
            </a:r>
            <a:r>
              <a:rPr lang="pl-PL" sz="3600" dirty="0"/>
              <a:t>? - Ile masz lat?</a:t>
            </a:r>
            <a:br>
              <a:rPr lang="pl-PL" sz="3600" dirty="0"/>
            </a:br>
            <a:r>
              <a:rPr lang="pl-PL" sz="3600" dirty="0"/>
              <a:t>My </a:t>
            </a:r>
            <a:r>
              <a:rPr lang="pl-PL" sz="3600" dirty="0" err="1"/>
              <a:t>name</a:t>
            </a:r>
            <a:r>
              <a:rPr lang="pl-PL" sz="3600" dirty="0"/>
              <a:t> </a:t>
            </a:r>
            <a:r>
              <a:rPr lang="pl-PL" sz="3600" dirty="0" err="1"/>
              <a:t>is</a:t>
            </a:r>
            <a:r>
              <a:rPr lang="pl-PL" sz="3600" dirty="0"/>
              <a:t> … -  Nazywam się ....</a:t>
            </a:r>
            <a:br>
              <a:rPr lang="pl-PL" sz="3600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858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65DB62-ED63-43FA-A026-9B44FF1829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Thank you for your attention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F053637-EFB5-409E-B993-1D29B02B3E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 descr="Obraz zawierający trawa&#10;&#10;Opis wygenerowany przy bardzo wysokim poziomie pewności">
            <a:extLst>
              <a:ext uri="{FF2B5EF4-FFF2-40B4-BE49-F238E27FC236}">
                <a16:creationId xmlns:a16="http://schemas.microsoft.com/office/drawing/2014/main" xmlns="" id="{56A5FC17-7B45-4BB4-B357-77904546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07" y="364435"/>
            <a:ext cx="4432423" cy="3254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210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CB0B19-E9FC-43C1-8414-ADF52BB448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QUIZ!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F32DB3BD-A690-4878-A54D-91C55C309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6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5B19DB-701B-41F9-BD93-0C5F9A65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city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capital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B5CDC94-7857-4B23-9373-C05C4134B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4000" dirty="0"/>
              <a:t>A) </a:t>
            </a:r>
            <a:r>
              <a:rPr lang="pl-PL" sz="4000" dirty="0" err="1"/>
              <a:t>Warsaw</a:t>
            </a: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/>
              <a:t>B) Katowice</a:t>
            </a:r>
            <a:br>
              <a:rPr lang="pl-PL" sz="4000" dirty="0"/>
            </a:br>
            <a:r>
              <a:rPr lang="pl-PL" sz="4000" dirty="0"/>
              <a:t>C) Gniezno</a:t>
            </a:r>
          </a:p>
        </p:txBody>
      </p:sp>
    </p:spTree>
    <p:extLst>
      <p:ext uri="{BB962C8B-B14F-4D97-AF65-F5344CB8AC3E}">
        <p14:creationId xmlns:p14="http://schemas.microsoft.com/office/powerpoint/2010/main" val="24551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80ACBB-83C0-4DA5-A5DD-546B78FA4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emblem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78FA7D9-C718-467C-B877-DD72AD7565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 err="1" smtClean="0"/>
              <a:t>There</a:t>
            </a:r>
            <a:r>
              <a:rPr lang="pl-PL" sz="2800" dirty="0" smtClean="0"/>
              <a:t> </a:t>
            </a:r>
            <a:r>
              <a:rPr lang="en" sz="2800" dirty="0" smtClean="0"/>
              <a:t>is a white eagle with a crown on a red background</a:t>
            </a:r>
            <a:r>
              <a:rPr lang="pl-PL" sz="2800" dirty="0" smtClean="0"/>
              <a:t> o</a:t>
            </a:r>
            <a:r>
              <a:rPr lang="en" sz="2800" dirty="0" smtClean="0"/>
              <a:t>n </a:t>
            </a:r>
            <a:r>
              <a:rPr lang="en" sz="2800" dirty="0"/>
              <a:t>our </a:t>
            </a:r>
            <a:r>
              <a:rPr lang="en" sz="2800" dirty="0" smtClean="0"/>
              <a:t>emblem. </a:t>
            </a:r>
            <a:r>
              <a:rPr lang="en" sz="2800" dirty="0" smtClean="0"/>
              <a:t>This refers to the legend of the creation of Poland.</a:t>
            </a:r>
            <a:endParaRPr lang="en" dirty="0"/>
          </a:p>
        </p:txBody>
      </p:sp>
      <p:pic>
        <p:nvPicPr>
          <p:cNvPr id="9" name="Obraz 9" descr="Obraz zawierający tekst&#10;&#10;Opis wygenerowany przy wysokim poziomie pewności">
            <a:extLst>
              <a:ext uri="{FF2B5EF4-FFF2-40B4-BE49-F238E27FC236}">
                <a16:creationId xmlns:a16="http://schemas.microsoft.com/office/drawing/2014/main" xmlns="" id="{F3A5DE0A-6FE4-409E-AC5C-DE45C7B3DB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4241" y="2221748"/>
            <a:ext cx="30765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C68327-E11F-4392-A102-20B1F542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sea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"</a:t>
            </a:r>
            <a:r>
              <a:rPr lang="pl-PL" dirty="0" err="1"/>
              <a:t>our</a:t>
            </a:r>
            <a:r>
              <a:rPr lang="pl-PL" dirty="0"/>
              <a:t>" </a:t>
            </a:r>
            <a:r>
              <a:rPr lang="pl-PL" dirty="0" err="1"/>
              <a:t>sea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A50BEF-5818-4B7F-A626-3788308A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200" dirty="0"/>
              <a:t>A) Black Sea</a:t>
            </a:r>
            <a:br>
              <a:rPr lang="pl-PL" sz="3200" dirty="0"/>
            </a:br>
            <a:r>
              <a:rPr lang="pl-PL" sz="3200" dirty="0"/>
              <a:t>B) </a:t>
            </a:r>
            <a:r>
              <a:rPr lang="pl-PL" sz="3200" dirty="0" err="1"/>
              <a:t>Baltic</a:t>
            </a:r>
            <a:r>
              <a:rPr lang="pl-PL" sz="3200" dirty="0"/>
              <a:t> Sea</a:t>
            </a:r>
            <a:br>
              <a:rPr lang="pl-PL" sz="3200" dirty="0"/>
            </a:br>
            <a:r>
              <a:rPr lang="pl-PL" sz="3200" dirty="0"/>
              <a:t>C) Red Sea</a:t>
            </a:r>
          </a:p>
        </p:txBody>
      </p:sp>
    </p:spTree>
    <p:extLst>
      <p:ext uri="{BB962C8B-B14F-4D97-AF65-F5344CB8AC3E}">
        <p14:creationId xmlns:p14="http://schemas.microsoft.com/office/powerpoint/2010/main" val="22291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6F7870-4C59-4F34-9071-BCEABBB3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How high </a:t>
            </a:r>
            <a:r>
              <a:rPr lang="pl-PL" dirty="0" err="1"/>
              <a:t>is</a:t>
            </a:r>
            <a:r>
              <a:rPr lang="pl-PL" dirty="0"/>
              <a:t> the Rysy </a:t>
            </a:r>
            <a:r>
              <a:rPr lang="pl-PL" dirty="0" err="1"/>
              <a:t>peak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99747B4-E426-4C51-8A5D-6DE980174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" sz="2800" dirty="0" smtClean="0"/>
              <a:t>A) 2499 meters above the sea level</a:t>
            </a:r>
            <a:br>
              <a:rPr lang="en" sz="2800" dirty="0" smtClean="0"/>
            </a:br>
            <a:r>
              <a:rPr lang="en" sz="2800" dirty="0" smtClean="0"/>
              <a:t>B) 1082 meters above the sea level</a:t>
            </a:r>
            <a:br>
              <a:rPr lang="en" sz="2800" dirty="0" smtClean="0"/>
            </a:br>
            <a:r>
              <a:rPr lang="en" sz="2800" dirty="0" smtClean="0"/>
              <a:t>C) 3809 meters above the sea level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38850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34B4C7-E12D-48D6-BF46-2CE72D23F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Who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President</a:t>
            </a:r>
            <a:r>
              <a:rPr lang="pl-PL" dirty="0"/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62B2AA9-DC62-4164-B427-AE7F71050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/>
              <a:t>A) Mateusz Morawiecki</a:t>
            </a:r>
            <a:br>
              <a:rPr lang="pl-PL" sz="2800" dirty="0"/>
            </a:br>
            <a:r>
              <a:rPr lang="pl-PL" sz="2800" dirty="0"/>
              <a:t>B) Andrzej Duda</a:t>
            </a:r>
            <a:br>
              <a:rPr lang="pl-PL" sz="2800" dirty="0"/>
            </a:br>
            <a:r>
              <a:rPr lang="pl-PL" sz="2800" dirty="0"/>
              <a:t>C) Bronisław Komorowski</a:t>
            </a:r>
          </a:p>
        </p:txBody>
      </p:sp>
    </p:spTree>
    <p:extLst>
      <p:ext uri="{BB962C8B-B14F-4D97-AF65-F5344CB8AC3E}">
        <p14:creationId xmlns:p14="http://schemas.microsoft.com/office/powerpoint/2010/main" val="14967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97F37B-EFEE-4DD5-BD12-D3D4FC3A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Our</a:t>
            </a:r>
            <a:r>
              <a:rPr lang="pl-PL" dirty="0"/>
              <a:t> anthem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7F7C6D5-E249-485F-ADA7-5A1AB60AE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2260" y="2222287"/>
            <a:ext cx="3886040" cy="17881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" sz="3600" dirty="0"/>
              <a:t>Our anthem </a:t>
            </a:r>
            <a:r>
              <a:rPr lang="en" sz="3600" dirty="0" smtClean="0"/>
              <a:t>was</a:t>
            </a:r>
            <a:endParaRPr lang="pl-PL" sz="3600" dirty="0" smtClean="0"/>
          </a:p>
          <a:p>
            <a:pPr>
              <a:buNone/>
            </a:pPr>
            <a:r>
              <a:rPr lang="en" sz="3600" dirty="0" smtClean="0"/>
              <a:t>written </a:t>
            </a:r>
            <a:r>
              <a:rPr lang="en" sz="3600" dirty="0"/>
              <a:t>by </a:t>
            </a:r>
            <a:r>
              <a:rPr lang="pl-PL" sz="3600" dirty="0" smtClean="0"/>
              <a:t>Józef</a:t>
            </a:r>
          </a:p>
          <a:p>
            <a:pPr>
              <a:buNone/>
            </a:pPr>
            <a:r>
              <a:rPr lang="en" sz="3600" dirty="0" smtClean="0"/>
              <a:t>Wybicki</a:t>
            </a:r>
            <a:r>
              <a:rPr lang="en" sz="3600" dirty="0"/>
              <a:t>.</a:t>
            </a:r>
            <a:endParaRPr lang="pl-PL" sz="3600" dirty="0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xmlns="" id="{0EB2ECE3-544A-4F79-B54D-4C1CC7036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80949" y="2050260"/>
            <a:ext cx="6237433" cy="338925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E75DE19F-CADD-4BE8-84FC-21E2CB768745}"/>
              </a:ext>
            </a:extLst>
          </p:cNvPr>
          <p:cNvSpPr txBox="1"/>
          <p:nvPr/>
        </p:nvSpPr>
        <p:spPr>
          <a:xfrm>
            <a:off x="369644" y="4352984"/>
            <a:ext cx="4865912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600" dirty="0" err="1"/>
              <a:t>It's</a:t>
            </a:r>
            <a:r>
              <a:rPr lang="pl-PL" sz="3600" dirty="0"/>
              <a:t> </a:t>
            </a:r>
            <a:r>
              <a:rPr lang="pl-PL" sz="3600" dirty="0" err="1"/>
              <a:t>called</a:t>
            </a:r>
            <a:r>
              <a:rPr lang="pl-PL" sz="3600" dirty="0"/>
              <a:t> "Mazurek </a:t>
            </a:r>
            <a:br>
              <a:rPr lang="pl-PL" sz="3600" dirty="0"/>
            </a:br>
            <a:r>
              <a:rPr lang="pl-PL" sz="3600" dirty="0"/>
              <a:t>Dąbrowskiego".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51F5F1D-A44D-403D-9D1D-2CBCB018233B}"/>
              </a:ext>
            </a:extLst>
          </p:cNvPr>
          <p:cNvSpPr txBox="1"/>
          <p:nvPr/>
        </p:nvSpPr>
        <p:spPr>
          <a:xfrm>
            <a:off x="4588565" y="5560683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DE1B56FF-A145-478F-95C9-3B57A32C87F5}"/>
              </a:ext>
            </a:extLst>
          </p:cNvPr>
          <p:cNvSpPr txBox="1"/>
          <p:nvPr/>
        </p:nvSpPr>
        <p:spPr>
          <a:xfrm>
            <a:off x="3942521" y="5867402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hlinkClick r:id="rId3"/>
              </a:rPr>
              <a:t>https://www.youtube.com/watch?v=DebhiaQH3ps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3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3C0470-53B1-4AE7-862C-5C64ECE3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Our</a:t>
            </a:r>
            <a:r>
              <a:rPr lang="pl-PL" dirty="0"/>
              <a:t> </a:t>
            </a:r>
            <a:r>
              <a:rPr lang="pl-PL" dirty="0" err="1"/>
              <a:t>capital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FF364A7-EC7A-49F0-879A-EC6A1D4698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600" dirty="0" err="1"/>
              <a:t>Our</a:t>
            </a:r>
            <a:r>
              <a:rPr lang="pl-PL" sz="3600" dirty="0"/>
              <a:t> </a:t>
            </a:r>
            <a:r>
              <a:rPr lang="pl-PL" sz="3600" dirty="0" err="1"/>
              <a:t>capital</a:t>
            </a:r>
            <a:r>
              <a:rPr lang="pl-PL" sz="3600" dirty="0"/>
              <a:t> </a:t>
            </a:r>
            <a:r>
              <a:rPr lang="pl-PL" sz="3600" dirty="0" err="1"/>
              <a:t>city</a:t>
            </a:r>
            <a:r>
              <a:rPr lang="pl-PL" sz="3600" dirty="0"/>
              <a:t> </a:t>
            </a:r>
            <a:r>
              <a:rPr lang="pl-PL" sz="3600" dirty="0" err="1"/>
              <a:t>is</a:t>
            </a:r>
            <a:r>
              <a:rPr lang="pl-PL" sz="3600" dirty="0"/>
              <a:t> </a:t>
            </a:r>
            <a:r>
              <a:rPr lang="pl-PL" sz="3600" dirty="0" err="1"/>
              <a:t>Warsaw</a:t>
            </a:r>
            <a:r>
              <a:rPr lang="pl-PL" sz="3600" dirty="0"/>
              <a:t>.</a:t>
            </a:r>
            <a:endParaRPr lang="pl-PL" sz="3600" dirty="0" err="1"/>
          </a:p>
        </p:txBody>
      </p:sp>
      <p:pic>
        <p:nvPicPr>
          <p:cNvPr id="5" name="Obraz 5" descr="Obraz zawierający niebo, zewnętrzne, budynek, miasto&#10;&#10;Opis wygenerowany przy bardzo wysokim poziomie pewności">
            <a:extLst>
              <a:ext uri="{FF2B5EF4-FFF2-40B4-BE49-F238E27FC236}">
                <a16:creationId xmlns:a16="http://schemas.microsoft.com/office/drawing/2014/main" xmlns="" id="{F2FA01BC-9A4C-4628-A77E-E416B69970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6262" y="2328338"/>
            <a:ext cx="6019031" cy="39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D26109-03FC-4F11-8111-9275DCB9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Polish government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183EF488-15C5-4B90-AAF5-92E0F7CFD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3701" y="5656080"/>
            <a:ext cx="5194583" cy="6270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" sz="3600" dirty="0" smtClean="0"/>
              <a:t>Mateusz Morawiecki is the Polish Prime Minister.</a:t>
            </a:r>
            <a:endParaRPr lang="en" sz="3600" dirty="0"/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xmlns="" id="{295B3FB1-24E8-4F6D-8AE8-71E8CD2C0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4712" y="5397288"/>
            <a:ext cx="5185873" cy="11350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" sz="3600" dirty="0" smtClean="0"/>
              <a:t>Andrzej Duda is the Polish President.</a:t>
            </a:r>
          </a:p>
          <a:p>
            <a:pPr marL="0" indent="0">
              <a:buNone/>
            </a:pPr>
            <a:endParaRPr lang="en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28740BE8-CCBE-4996-B174-352275436AD2}"/>
              </a:ext>
            </a:extLst>
          </p:cNvPr>
          <p:cNvSpPr txBox="1"/>
          <p:nvPr/>
        </p:nvSpPr>
        <p:spPr>
          <a:xfrm>
            <a:off x="3048000" y="3200400"/>
            <a:ext cx="6096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pic>
        <p:nvPicPr>
          <p:cNvPr id="10" name="Obraz 10" descr="Obraz zawierający osoba, krawat, wewnątrz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97BAF50F-20AA-4790-80B2-239DD5B13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16" y="2320875"/>
            <a:ext cx="3982561" cy="2990850"/>
          </a:xfrm>
          <a:prstGeom prst="rect">
            <a:avLst/>
          </a:prstGeom>
        </p:spPr>
      </p:pic>
      <p:pic>
        <p:nvPicPr>
          <p:cNvPr id="12" name="Obraz 12" descr="Obraz zawierający osoba, krawat, mężczyzna, kostium&#10;&#10;Opis wygenerowany przy bardzo wysokim poziomie pewności">
            <a:extLst>
              <a:ext uri="{FF2B5EF4-FFF2-40B4-BE49-F238E27FC236}">
                <a16:creationId xmlns:a16="http://schemas.microsoft.com/office/drawing/2014/main" xmlns="" id="{14711F26-7637-4673-9288-9E4E946A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99" y="2085299"/>
            <a:ext cx="4699990" cy="31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DF9235-BE69-447F-96DA-28A6FD1B5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Silesia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1376DE7-6F19-4A1E-84C4-4F15A3E4D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643435"/>
          </a:xfrm>
        </p:spPr>
        <p:txBody>
          <a:bodyPr>
            <a:noAutofit/>
          </a:bodyPr>
          <a:lstStyle/>
          <a:p>
            <a:r>
              <a:rPr lang="pl-PL" sz="3600" dirty="0" smtClean="0"/>
              <a:t>Here </a:t>
            </a:r>
            <a:r>
              <a:rPr lang="pl-PL" sz="3600" dirty="0" err="1" smtClean="0"/>
              <a:t>it</a:t>
            </a:r>
            <a:r>
              <a:rPr lang="pl-PL" sz="3600" dirty="0" smtClean="0"/>
              <a:t> </a:t>
            </a:r>
            <a:r>
              <a:rPr lang="pl-PL" sz="3600" dirty="0" err="1" smtClean="0"/>
              <a:t>is</a:t>
            </a:r>
            <a:r>
              <a:rPr lang="pl-PL" sz="3600" dirty="0" smtClean="0"/>
              <a:t> </a:t>
            </a:r>
            <a:r>
              <a:rPr lang="pl-PL" sz="3600" dirty="0" smtClean="0">
                <a:sym typeface="Wingdings" panose="05000000000000000000" pitchFamily="2" charset="2"/>
              </a:rPr>
              <a:t></a:t>
            </a:r>
            <a:endParaRPr lang="pl-PL" sz="3600" dirty="0"/>
          </a:p>
        </p:txBody>
      </p:sp>
      <p:pic>
        <p:nvPicPr>
          <p:cNvPr id="4" name="Obraz 4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xmlns="" id="{42A6FF1A-AA78-4C54-92BD-CCDE5AA69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883" y="443345"/>
            <a:ext cx="6289097" cy="5823594"/>
          </a:xfrm>
          <a:prstGeom prst="rect">
            <a:avLst/>
          </a:prstGeom>
        </p:spPr>
      </p:pic>
      <p:sp>
        <p:nvSpPr>
          <p:cNvPr id="6" name="Strzałka: w prawo 5">
            <a:extLst>
              <a:ext uri="{FF2B5EF4-FFF2-40B4-BE49-F238E27FC236}">
                <a16:creationId xmlns:a16="http://schemas.microsoft.com/office/drawing/2014/main" xmlns="" id="{3F843133-3FD3-424D-8A23-16874395D210}"/>
              </a:ext>
            </a:extLst>
          </p:cNvPr>
          <p:cNvSpPr/>
          <p:nvPr/>
        </p:nvSpPr>
        <p:spPr>
          <a:xfrm>
            <a:off x="3493973" y="4317565"/>
            <a:ext cx="3628089" cy="1385177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007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6185B58-A3AF-4DCF-B5A0-0B2480F77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Coal</a:t>
            </a:r>
            <a:r>
              <a:rPr lang="pl-PL" dirty="0"/>
              <a:t> </a:t>
            </a:r>
            <a:r>
              <a:rPr lang="pl-PL" dirty="0" err="1"/>
              <a:t>mines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7783948-427D-41E4-B6F4-4FB271BFC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62" y="2222287"/>
            <a:ext cx="3989763" cy="3638763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/>
              <a:t>Silesia </a:t>
            </a:r>
            <a:r>
              <a:rPr lang="pl-PL" sz="3600" dirty="0" err="1"/>
              <a:t>is</a:t>
            </a:r>
            <a:r>
              <a:rPr lang="pl-PL" sz="3600" dirty="0"/>
              <a:t> </a:t>
            </a:r>
            <a:r>
              <a:rPr lang="pl-PL" sz="3600" dirty="0" err="1"/>
              <a:t>an</a:t>
            </a:r>
            <a:r>
              <a:rPr lang="pl-PL" sz="3600" dirty="0"/>
              <a:t> </a:t>
            </a:r>
            <a:r>
              <a:rPr lang="pl-PL" sz="3600" dirty="0" err="1"/>
              <a:t>area</a:t>
            </a:r>
            <a:r>
              <a:rPr lang="pl-PL" sz="3600" dirty="0"/>
              <a:t> </a:t>
            </a:r>
            <a:r>
              <a:rPr lang="pl-PL" sz="3600" dirty="0" err="1"/>
              <a:t>famous</a:t>
            </a:r>
            <a:r>
              <a:rPr lang="pl-PL" sz="3600" dirty="0"/>
              <a:t> for </a:t>
            </a:r>
            <a:r>
              <a:rPr lang="pl-PL" sz="3600" dirty="0" err="1"/>
              <a:t>its</a:t>
            </a:r>
            <a:r>
              <a:rPr lang="pl-PL" sz="3600" dirty="0"/>
              <a:t> </a:t>
            </a:r>
            <a:r>
              <a:rPr lang="pl-PL" sz="3600" dirty="0" err="1"/>
              <a:t>coal</a:t>
            </a:r>
            <a:r>
              <a:rPr lang="pl-PL" sz="3600" dirty="0"/>
              <a:t> </a:t>
            </a:r>
            <a:r>
              <a:rPr lang="pl-PL" sz="3600" dirty="0" err="1"/>
              <a:t>mines</a:t>
            </a:r>
            <a:r>
              <a:rPr lang="pl-PL" sz="3600" dirty="0"/>
              <a:t>.</a:t>
            </a:r>
          </a:p>
        </p:txBody>
      </p:sp>
      <p:pic>
        <p:nvPicPr>
          <p:cNvPr id="5" name="Obraz 5" descr="Obraz zawierający podłoże, zewnętrzne, płot, obiekt&#10;&#10;Opis wygenerowany przy bardzo wysokim poziomie pewności">
            <a:extLst>
              <a:ext uri="{FF2B5EF4-FFF2-40B4-BE49-F238E27FC236}">
                <a16:creationId xmlns:a16="http://schemas.microsoft.com/office/drawing/2014/main" xmlns="" id="{7B098A1A-CAA5-45C3-A6D4-1F8A5DF9EA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84192" y="2470564"/>
            <a:ext cx="5790371" cy="38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25</TotalTime>
  <Words>535</Words>
  <Application>Microsoft Office PowerPoint</Application>
  <PresentationFormat>Panoramiczny</PresentationFormat>
  <Paragraphs>117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6" baseType="lpstr">
      <vt:lpstr>Century Gothic</vt:lpstr>
      <vt:lpstr>Wingdings</vt:lpstr>
      <vt:lpstr>Wingdings 2</vt:lpstr>
      <vt:lpstr>Quotable</vt:lpstr>
      <vt:lpstr>Poland</vt:lpstr>
      <vt:lpstr>Where is Poland?</vt:lpstr>
      <vt:lpstr>Our flag</vt:lpstr>
      <vt:lpstr>Our emblem</vt:lpstr>
      <vt:lpstr>Our anthem</vt:lpstr>
      <vt:lpstr>Our capital</vt:lpstr>
      <vt:lpstr>Polish government</vt:lpstr>
      <vt:lpstr>Silesia</vt:lpstr>
      <vt:lpstr>Coal mines</vt:lpstr>
      <vt:lpstr>Famous places in Katowice</vt:lpstr>
      <vt:lpstr>Polish famous places</vt:lpstr>
      <vt:lpstr>Vistula</vt:lpstr>
      <vt:lpstr>Baltic sea</vt:lpstr>
      <vt:lpstr>Polish food</vt:lpstr>
      <vt:lpstr>Soups</vt:lpstr>
      <vt:lpstr>Main course</vt:lpstr>
      <vt:lpstr>Side dishes</vt:lpstr>
      <vt:lpstr>Afternoon snack</vt:lpstr>
      <vt:lpstr>Seasons in Poland</vt:lpstr>
      <vt:lpstr>Spring</vt:lpstr>
      <vt:lpstr>Summer</vt:lpstr>
      <vt:lpstr>Autumn</vt:lpstr>
      <vt:lpstr>Winter</vt:lpstr>
      <vt:lpstr>The Tatras</vt:lpstr>
      <vt:lpstr>Rysy peak</vt:lpstr>
      <vt:lpstr>Polish currency</vt:lpstr>
      <vt:lpstr>Famous Poles</vt:lpstr>
      <vt:lpstr>Mikołaj Kopernik</vt:lpstr>
      <vt:lpstr>Fryderyk Chopin</vt:lpstr>
      <vt:lpstr>Pope John Paul II</vt:lpstr>
      <vt:lpstr>Maria Sklodowska-Curie</vt:lpstr>
      <vt:lpstr>Polish language zone</vt:lpstr>
      <vt:lpstr>Polish alphabet</vt:lpstr>
      <vt:lpstr>Tongue twisters</vt:lpstr>
      <vt:lpstr>Tongue twisters</vt:lpstr>
      <vt:lpstr>Phrase book</vt:lpstr>
      <vt:lpstr>Thank you for your attention</vt:lpstr>
      <vt:lpstr>QUIZ!</vt:lpstr>
      <vt:lpstr>Which city is our capital?</vt:lpstr>
      <vt:lpstr>Which sea is "our" sea?</vt:lpstr>
      <vt:lpstr>How high is the Rysy peak?</vt:lpstr>
      <vt:lpstr>Who is our President?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Agusia</cp:lastModifiedBy>
  <cp:revision>34</cp:revision>
  <dcterms:created xsi:type="dcterms:W3CDTF">2014-08-26T23:49:58Z</dcterms:created>
  <dcterms:modified xsi:type="dcterms:W3CDTF">2019-01-05T18:23:29Z</dcterms:modified>
</cp:coreProperties>
</file>