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8" r:id="rId4"/>
    <p:sldId id="263" r:id="rId5"/>
    <p:sldId id="259" r:id="rId6"/>
    <p:sldId id="260" r:id="rId7"/>
    <p:sldId id="264" r:id="rId8"/>
    <p:sldId id="266" r:id="rId9"/>
    <p:sldId id="261" r:id="rId10"/>
    <p:sldId id="262" r:id="rId11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1F7758-1162-48B1-BEA2-6803D96FACBB}" v="15" dt="2021-04-28T13:13:29.5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nia Barbosa" userId="3f679ae85c512f1f" providerId="LiveId" clId="{A71F7758-1162-48B1-BEA2-6803D96FACBB}"/>
    <pc:docChg chg="undo custSel addSld modSld sldOrd">
      <pc:chgData name="Sonia Barbosa" userId="3f679ae85c512f1f" providerId="LiveId" clId="{A71F7758-1162-48B1-BEA2-6803D96FACBB}" dt="2021-04-28T15:25:57.731" v="121" actId="1076"/>
      <pc:docMkLst>
        <pc:docMk/>
      </pc:docMkLst>
      <pc:sldChg chg="addSp delSp modSp mod delAnim">
        <pc:chgData name="Sonia Barbosa" userId="3f679ae85c512f1f" providerId="LiveId" clId="{A71F7758-1162-48B1-BEA2-6803D96FACBB}" dt="2021-04-28T13:13:44.278" v="116" actId="14100"/>
        <pc:sldMkLst>
          <pc:docMk/>
          <pc:sldMk cId="1713241419" sldId="256"/>
        </pc:sldMkLst>
        <pc:spChg chg="mod">
          <ac:chgData name="Sonia Barbosa" userId="3f679ae85c512f1f" providerId="LiveId" clId="{A71F7758-1162-48B1-BEA2-6803D96FACBB}" dt="2021-04-28T09:37:17.676" v="60" actId="20577"/>
          <ac:spMkLst>
            <pc:docMk/>
            <pc:sldMk cId="1713241419" sldId="256"/>
            <ac:spMk id="2" creationId="{016F7B6F-7D14-4D66-874A-F0EB8F8577FD}"/>
          </ac:spMkLst>
        </pc:spChg>
        <pc:spChg chg="mod">
          <ac:chgData name="Sonia Barbosa" userId="3f679ae85c512f1f" providerId="LiveId" clId="{A71F7758-1162-48B1-BEA2-6803D96FACBB}" dt="2021-04-28T09:37:13.386" v="59" actId="26606"/>
          <ac:spMkLst>
            <pc:docMk/>
            <pc:sldMk cId="1713241419" sldId="256"/>
            <ac:spMk id="3" creationId="{87493EA8-6898-4AB1-B04E-6EED64B33781}"/>
          </ac:spMkLst>
        </pc:spChg>
        <pc:spChg chg="add mod">
          <ac:chgData name="Sonia Barbosa" userId="3f679ae85c512f1f" providerId="LiveId" clId="{A71F7758-1162-48B1-BEA2-6803D96FACBB}" dt="2021-04-28T13:13:44.278" v="116" actId="14100"/>
          <ac:spMkLst>
            <pc:docMk/>
            <pc:sldMk cId="1713241419" sldId="256"/>
            <ac:spMk id="4" creationId="{E4DF2538-81C8-4599-BA3B-64E18C18E98D}"/>
          </ac:spMkLst>
        </pc:spChg>
        <pc:spChg chg="add del">
          <ac:chgData name="Sonia Barbosa" userId="3f679ae85c512f1f" providerId="LiveId" clId="{A71F7758-1162-48B1-BEA2-6803D96FACBB}" dt="2021-04-28T09:37:13.386" v="59" actId="26606"/>
          <ac:spMkLst>
            <pc:docMk/>
            <pc:sldMk cId="1713241419" sldId="256"/>
            <ac:spMk id="14" creationId="{6BC086B1-6465-4129-A7B8-61553933BDCC}"/>
          </ac:spMkLst>
        </pc:spChg>
        <pc:spChg chg="add del">
          <ac:chgData name="Sonia Barbosa" userId="3f679ae85c512f1f" providerId="LiveId" clId="{A71F7758-1162-48B1-BEA2-6803D96FACBB}" dt="2021-04-28T09:37:13.386" v="59" actId="26606"/>
          <ac:spMkLst>
            <pc:docMk/>
            <pc:sldMk cId="1713241419" sldId="256"/>
            <ac:spMk id="16" creationId="{3F6CEB52-D98E-4943-B072-F83075F099A3}"/>
          </ac:spMkLst>
        </pc:spChg>
        <pc:spChg chg="add del">
          <ac:chgData name="Sonia Barbosa" userId="3f679ae85c512f1f" providerId="LiveId" clId="{A71F7758-1162-48B1-BEA2-6803D96FACBB}" dt="2021-04-28T09:37:13.379" v="58" actId="26606"/>
          <ac:spMkLst>
            <pc:docMk/>
            <pc:sldMk cId="1713241419" sldId="256"/>
            <ac:spMk id="21" creationId="{9B45BA4C-9B54-4496-821F-9E0985CA984D}"/>
          </ac:spMkLst>
        </pc:spChg>
        <pc:spChg chg="add del">
          <ac:chgData name="Sonia Barbosa" userId="3f679ae85c512f1f" providerId="LiveId" clId="{A71F7758-1162-48B1-BEA2-6803D96FACBB}" dt="2021-04-28T09:37:13.379" v="58" actId="26606"/>
          <ac:spMkLst>
            <pc:docMk/>
            <pc:sldMk cId="1713241419" sldId="256"/>
            <ac:spMk id="23" creationId="{85E1BB9D-FAFF-4C3E-9E44-13F8FBABCD62}"/>
          </ac:spMkLst>
        </pc:spChg>
        <pc:spChg chg="add del">
          <ac:chgData name="Sonia Barbosa" userId="3f679ae85c512f1f" providerId="LiveId" clId="{A71F7758-1162-48B1-BEA2-6803D96FACBB}" dt="2021-04-28T09:37:13.379" v="58" actId="26606"/>
          <ac:spMkLst>
            <pc:docMk/>
            <pc:sldMk cId="1713241419" sldId="256"/>
            <ac:spMk id="25" creationId="{47C897C6-901F-410E-B2AC-162ED94B010E}"/>
          </ac:spMkLst>
        </pc:spChg>
        <pc:spChg chg="add">
          <ac:chgData name="Sonia Barbosa" userId="3f679ae85c512f1f" providerId="LiveId" clId="{A71F7758-1162-48B1-BEA2-6803D96FACBB}" dt="2021-04-28T09:37:13.386" v="59" actId="26606"/>
          <ac:spMkLst>
            <pc:docMk/>
            <pc:sldMk cId="1713241419" sldId="256"/>
            <ac:spMk id="27" creationId="{9B45BA4C-9B54-4496-821F-9E0985CA984D}"/>
          </ac:spMkLst>
        </pc:spChg>
        <pc:spChg chg="add">
          <ac:chgData name="Sonia Barbosa" userId="3f679ae85c512f1f" providerId="LiveId" clId="{A71F7758-1162-48B1-BEA2-6803D96FACBB}" dt="2021-04-28T09:37:13.386" v="59" actId="26606"/>
          <ac:spMkLst>
            <pc:docMk/>
            <pc:sldMk cId="1713241419" sldId="256"/>
            <ac:spMk id="28" creationId="{85E1BB9D-FAFF-4C3E-9E44-13F8FBABCD62}"/>
          </ac:spMkLst>
        </pc:spChg>
        <pc:spChg chg="add">
          <ac:chgData name="Sonia Barbosa" userId="3f679ae85c512f1f" providerId="LiveId" clId="{A71F7758-1162-48B1-BEA2-6803D96FACBB}" dt="2021-04-28T09:37:13.386" v="59" actId="26606"/>
          <ac:spMkLst>
            <pc:docMk/>
            <pc:sldMk cId="1713241419" sldId="256"/>
            <ac:spMk id="29" creationId="{47C897C6-901F-410E-B2AC-162ED94B010E}"/>
          </ac:spMkLst>
        </pc:spChg>
        <pc:picChg chg="del mod">
          <ac:chgData name="Sonia Barbosa" userId="3f679ae85c512f1f" providerId="LiveId" clId="{A71F7758-1162-48B1-BEA2-6803D96FACBB}" dt="2021-04-28T09:37:06.687" v="56" actId="478"/>
          <ac:picMkLst>
            <pc:docMk/>
            <pc:sldMk cId="1713241419" sldId="256"/>
            <ac:picMk id="4" creationId="{9AB1B750-2783-4C07-8054-37BF4512C76B}"/>
          </ac:picMkLst>
        </pc:picChg>
        <pc:picChg chg="add mod">
          <ac:chgData name="Sonia Barbosa" userId="3f679ae85c512f1f" providerId="LiveId" clId="{A71F7758-1162-48B1-BEA2-6803D96FACBB}" dt="2021-04-28T09:37:13.386" v="59" actId="26606"/>
          <ac:picMkLst>
            <pc:docMk/>
            <pc:sldMk cId="1713241419" sldId="256"/>
            <ac:picMk id="6" creationId="{389BA922-5670-4A06-87C1-C43A101D48BC}"/>
          </ac:picMkLst>
        </pc:picChg>
      </pc:sldChg>
      <pc:sldChg chg="modSp">
        <pc:chgData name="Sonia Barbosa" userId="3f679ae85c512f1f" providerId="LiveId" clId="{A71F7758-1162-48B1-BEA2-6803D96FACBB}" dt="2021-04-27T19:52:09.230" v="2" actId="13926"/>
        <pc:sldMkLst>
          <pc:docMk/>
          <pc:sldMk cId="814610808" sldId="259"/>
        </pc:sldMkLst>
        <pc:graphicFrameChg chg="mod">
          <ac:chgData name="Sonia Barbosa" userId="3f679ae85c512f1f" providerId="LiveId" clId="{A71F7758-1162-48B1-BEA2-6803D96FACBB}" dt="2021-04-27T19:52:09.230" v="2" actId="13926"/>
          <ac:graphicFrameMkLst>
            <pc:docMk/>
            <pc:sldMk cId="814610808" sldId="259"/>
            <ac:graphicFrameMk id="5" creationId="{5D29B6CF-3D2A-4876-BFB7-04831B3F4188}"/>
          </ac:graphicFrameMkLst>
        </pc:graphicFrameChg>
      </pc:sldChg>
      <pc:sldChg chg="modSp">
        <pc:chgData name="Sonia Barbosa" userId="3f679ae85c512f1f" providerId="LiveId" clId="{A71F7758-1162-48B1-BEA2-6803D96FACBB}" dt="2021-04-27T19:53:12.005" v="5" actId="13926"/>
        <pc:sldMkLst>
          <pc:docMk/>
          <pc:sldMk cId="1482713442" sldId="260"/>
        </pc:sldMkLst>
        <pc:graphicFrameChg chg="mod">
          <ac:chgData name="Sonia Barbosa" userId="3f679ae85c512f1f" providerId="LiveId" clId="{A71F7758-1162-48B1-BEA2-6803D96FACBB}" dt="2021-04-27T19:53:12.005" v="5" actId="13926"/>
          <ac:graphicFrameMkLst>
            <pc:docMk/>
            <pc:sldMk cId="1482713442" sldId="260"/>
            <ac:graphicFrameMk id="5" creationId="{5FA6C607-8825-4116-8079-E23D38F0BDFC}"/>
          </ac:graphicFrameMkLst>
        </pc:graphicFrameChg>
      </pc:sldChg>
      <pc:sldChg chg="modSp mod ord">
        <pc:chgData name="Sonia Barbosa" userId="3f679ae85c512f1f" providerId="LiveId" clId="{A71F7758-1162-48B1-BEA2-6803D96FACBB}" dt="2021-04-27T20:00:45.330" v="53" actId="20577"/>
        <pc:sldMkLst>
          <pc:docMk/>
          <pc:sldMk cId="1274989385" sldId="261"/>
        </pc:sldMkLst>
        <pc:spChg chg="mod">
          <ac:chgData name="Sonia Barbosa" userId="3f679ae85c512f1f" providerId="LiveId" clId="{A71F7758-1162-48B1-BEA2-6803D96FACBB}" dt="2021-04-27T20:00:42.989" v="52" actId="20577"/>
          <ac:spMkLst>
            <pc:docMk/>
            <pc:sldMk cId="1274989385" sldId="261"/>
            <ac:spMk id="9" creationId="{986A80D5-E9B3-40F4-B717-931AF4D66381}"/>
          </ac:spMkLst>
        </pc:spChg>
        <pc:spChg chg="mod">
          <ac:chgData name="Sonia Barbosa" userId="3f679ae85c512f1f" providerId="LiveId" clId="{A71F7758-1162-48B1-BEA2-6803D96FACBB}" dt="2021-04-27T20:00:26.120" v="51" actId="108"/>
          <ac:spMkLst>
            <pc:docMk/>
            <pc:sldMk cId="1274989385" sldId="261"/>
            <ac:spMk id="11" creationId="{D680FC12-481A-43D4-B8F8-61C3370F2F64}"/>
          </ac:spMkLst>
        </pc:spChg>
        <pc:spChg chg="mod">
          <ac:chgData name="Sonia Barbosa" userId="3f679ae85c512f1f" providerId="LiveId" clId="{A71F7758-1162-48B1-BEA2-6803D96FACBB}" dt="2021-04-27T20:00:45.330" v="53" actId="20577"/>
          <ac:spMkLst>
            <pc:docMk/>
            <pc:sldMk cId="1274989385" sldId="261"/>
            <ac:spMk id="13" creationId="{D99E515E-3BE6-4614-B9CA-9BB240ED7C47}"/>
          </ac:spMkLst>
        </pc:spChg>
      </pc:sldChg>
      <pc:sldChg chg="addSp delSp modSp new mod setBg">
        <pc:chgData name="Sonia Barbosa" userId="3f679ae85c512f1f" providerId="LiveId" clId="{A71F7758-1162-48B1-BEA2-6803D96FACBB}" dt="2021-04-27T20:00:08.372" v="50" actId="962"/>
        <pc:sldMkLst>
          <pc:docMk/>
          <pc:sldMk cId="1666808930" sldId="262"/>
        </pc:sldMkLst>
        <pc:spChg chg="mod">
          <ac:chgData name="Sonia Barbosa" userId="3f679ae85c512f1f" providerId="LiveId" clId="{A71F7758-1162-48B1-BEA2-6803D96FACBB}" dt="2021-04-27T20:00:08.372" v="50" actId="962"/>
          <ac:spMkLst>
            <pc:docMk/>
            <pc:sldMk cId="1666808930" sldId="262"/>
            <ac:spMk id="2" creationId="{994F4749-9D99-4CEC-B608-7DF9F1DE98D5}"/>
          </ac:spMkLst>
        </pc:spChg>
        <pc:spChg chg="del">
          <ac:chgData name="Sonia Barbosa" userId="3f679ae85c512f1f" providerId="LiveId" clId="{A71F7758-1162-48B1-BEA2-6803D96FACBB}" dt="2021-04-27T19:59:12.146" v="46"/>
          <ac:spMkLst>
            <pc:docMk/>
            <pc:sldMk cId="1666808930" sldId="262"/>
            <ac:spMk id="3" creationId="{80242ECC-85B5-47C6-95A3-F7BD8C2011E4}"/>
          </ac:spMkLst>
        </pc:spChg>
        <pc:spChg chg="add">
          <ac:chgData name="Sonia Barbosa" userId="3f679ae85c512f1f" providerId="LiveId" clId="{A71F7758-1162-48B1-BEA2-6803D96FACBB}" dt="2021-04-27T19:59:23.003" v="47" actId="26606"/>
          <ac:spMkLst>
            <pc:docMk/>
            <pc:sldMk cId="1666808930" sldId="262"/>
            <ac:spMk id="9" creationId="{49306479-8C4D-4E4A-A330-DFC80A8A01BE}"/>
          </ac:spMkLst>
        </pc:spChg>
        <pc:spChg chg="add">
          <ac:chgData name="Sonia Barbosa" userId="3f679ae85c512f1f" providerId="LiveId" clId="{A71F7758-1162-48B1-BEA2-6803D96FACBB}" dt="2021-04-27T19:59:23.003" v="47" actId="26606"/>
          <ac:spMkLst>
            <pc:docMk/>
            <pc:sldMk cId="1666808930" sldId="262"/>
            <ac:spMk id="11" creationId="{9B45BA4C-9B54-4496-821F-9E0985CA984D}"/>
          </ac:spMkLst>
        </pc:spChg>
        <pc:spChg chg="add">
          <ac:chgData name="Sonia Barbosa" userId="3f679ae85c512f1f" providerId="LiveId" clId="{A71F7758-1162-48B1-BEA2-6803D96FACBB}" dt="2021-04-27T19:59:23.003" v="47" actId="26606"/>
          <ac:spMkLst>
            <pc:docMk/>
            <pc:sldMk cId="1666808930" sldId="262"/>
            <ac:spMk id="13" creationId="{85E1BB9D-FAFF-4C3E-9E44-13F8FBABCD62}"/>
          </ac:spMkLst>
        </pc:spChg>
        <pc:spChg chg="add">
          <ac:chgData name="Sonia Barbosa" userId="3f679ae85c512f1f" providerId="LiveId" clId="{A71F7758-1162-48B1-BEA2-6803D96FACBB}" dt="2021-04-27T19:59:23.003" v="47" actId="26606"/>
          <ac:spMkLst>
            <pc:docMk/>
            <pc:sldMk cId="1666808930" sldId="262"/>
            <ac:spMk id="15" creationId="{A8DDC302-DBEC-4742-B54B-5E9AAFE96961}"/>
          </ac:spMkLst>
        </pc:spChg>
        <pc:picChg chg="add mod">
          <ac:chgData name="Sonia Barbosa" userId="3f679ae85c512f1f" providerId="LiveId" clId="{A71F7758-1162-48B1-BEA2-6803D96FACBB}" dt="2021-04-27T20:00:08.371" v="49" actId="27614"/>
          <ac:picMkLst>
            <pc:docMk/>
            <pc:sldMk cId="1666808930" sldId="262"/>
            <ac:picMk id="4" creationId="{068B309B-320E-469D-AD01-5C67B1911F53}"/>
          </ac:picMkLst>
        </pc:picChg>
      </pc:sldChg>
      <pc:sldChg chg="modSp new mod">
        <pc:chgData name="Sonia Barbosa" userId="3f679ae85c512f1f" providerId="LiveId" clId="{A71F7758-1162-48B1-BEA2-6803D96FACBB}" dt="2021-04-28T10:26:19.834" v="94" actId="27636"/>
        <pc:sldMkLst>
          <pc:docMk/>
          <pc:sldMk cId="1899072627" sldId="263"/>
        </pc:sldMkLst>
        <pc:spChg chg="mod">
          <ac:chgData name="Sonia Barbosa" userId="3f679ae85c512f1f" providerId="LiveId" clId="{A71F7758-1162-48B1-BEA2-6803D96FACBB}" dt="2021-04-27T19:57:05.536" v="15" actId="20577"/>
          <ac:spMkLst>
            <pc:docMk/>
            <pc:sldMk cId="1899072627" sldId="263"/>
            <ac:spMk id="2" creationId="{D449B416-7179-4E78-BF78-CFE3D5B95D1C}"/>
          </ac:spMkLst>
        </pc:spChg>
        <pc:spChg chg="mod">
          <ac:chgData name="Sonia Barbosa" userId="3f679ae85c512f1f" providerId="LiveId" clId="{A71F7758-1162-48B1-BEA2-6803D96FACBB}" dt="2021-04-28T10:26:19.834" v="94" actId="27636"/>
          <ac:spMkLst>
            <pc:docMk/>
            <pc:sldMk cId="1899072627" sldId="263"/>
            <ac:spMk id="3" creationId="{33D81460-F50F-41C2-8CE0-F42E5CD3D403}"/>
          </ac:spMkLst>
        </pc:spChg>
      </pc:sldChg>
      <pc:sldChg chg="addSp delSp modSp new mod">
        <pc:chgData name="Sonia Barbosa" userId="3f679ae85c512f1f" providerId="LiveId" clId="{A71F7758-1162-48B1-BEA2-6803D96FACBB}" dt="2021-04-28T10:26:47.747" v="98" actId="27636"/>
        <pc:sldMkLst>
          <pc:docMk/>
          <pc:sldMk cId="3448571289" sldId="264"/>
        </pc:sldMkLst>
        <pc:spChg chg="mod">
          <ac:chgData name="Sonia Barbosa" userId="3f679ae85c512f1f" providerId="LiveId" clId="{A71F7758-1162-48B1-BEA2-6803D96FACBB}" dt="2021-04-27T19:58:11.565" v="33" actId="20577"/>
          <ac:spMkLst>
            <pc:docMk/>
            <pc:sldMk cId="3448571289" sldId="264"/>
            <ac:spMk id="2" creationId="{13E00393-B384-4655-B700-BC536388B667}"/>
          </ac:spMkLst>
        </pc:spChg>
        <pc:spChg chg="mod">
          <ac:chgData name="Sonia Barbosa" userId="3f679ae85c512f1f" providerId="LiveId" clId="{A71F7758-1162-48B1-BEA2-6803D96FACBB}" dt="2021-04-28T10:26:47.747" v="98" actId="27636"/>
          <ac:spMkLst>
            <pc:docMk/>
            <pc:sldMk cId="3448571289" sldId="264"/>
            <ac:spMk id="3" creationId="{A201BB65-5EA3-4570-8739-8ED0E675BF26}"/>
          </ac:spMkLst>
        </pc:spChg>
        <pc:spChg chg="add del">
          <ac:chgData name="Sonia Barbosa" userId="3f679ae85c512f1f" providerId="LiveId" clId="{A71F7758-1162-48B1-BEA2-6803D96FACBB}" dt="2021-04-28T10:03:08.595" v="70"/>
          <ac:spMkLst>
            <pc:docMk/>
            <pc:sldMk cId="3448571289" sldId="264"/>
            <ac:spMk id="4" creationId="{96F30DB6-3511-4A2D-9D09-717928ACC16C}"/>
          </ac:spMkLst>
        </pc:spChg>
        <pc:spChg chg="add del">
          <ac:chgData name="Sonia Barbosa" userId="3f679ae85c512f1f" providerId="LiveId" clId="{A71F7758-1162-48B1-BEA2-6803D96FACBB}" dt="2021-04-28T10:12:57.471" v="72"/>
          <ac:spMkLst>
            <pc:docMk/>
            <pc:sldMk cId="3448571289" sldId="264"/>
            <ac:spMk id="5" creationId="{69881901-AEAB-4E07-90D3-C8DD67CE8772}"/>
          </ac:spMkLst>
        </pc:spChg>
      </pc:sldChg>
      <pc:sldChg chg="addSp delSp modSp new mod setBg">
        <pc:chgData name="Sonia Barbosa" userId="3f679ae85c512f1f" providerId="LiveId" clId="{A71F7758-1162-48B1-BEA2-6803D96FACBB}" dt="2021-04-28T10:51:56.313" v="103" actId="962"/>
        <pc:sldMkLst>
          <pc:docMk/>
          <pc:sldMk cId="2780529991" sldId="265"/>
        </pc:sldMkLst>
        <pc:spChg chg="del">
          <ac:chgData name="Sonia Barbosa" userId="3f679ae85c512f1f" providerId="LiveId" clId="{A71F7758-1162-48B1-BEA2-6803D96FACBB}" dt="2021-04-28T10:51:41.565" v="101" actId="26606"/>
          <ac:spMkLst>
            <pc:docMk/>
            <pc:sldMk cId="2780529991" sldId="265"/>
            <ac:spMk id="2" creationId="{7315C61C-40EC-413F-A493-FEA018E83BAF}"/>
          </ac:spMkLst>
        </pc:spChg>
        <pc:spChg chg="del">
          <ac:chgData name="Sonia Barbosa" userId="3f679ae85c512f1f" providerId="LiveId" clId="{A71F7758-1162-48B1-BEA2-6803D96FACBB}" dt="2021-04-28T10:51:41.565" v="101" actId="26606"/>
          <ac:spMkLst>
            <pc:docMk/>
            <pc:sldMk cId="2780529991" sldId="265"/>
            <ac:spMk id="3" creationId="{832D78E4-7DD8-42B3-90F8-4D80BC75262E}"/>
          </ac:spMkLst>
        </pc:spChg>
        <pc:spChg chg="add">
          <ac:chgData name="Sonia Barbosa" userId="3f679ae85c512f1f" providerId="LiveId" clId="{A71F7758-1162-48B1-BEA2-6803D96FACBB}" dt="2021-04-28T10:51:41.565" v="101" actId="26606"/>
          <ac:spMkLst>
            <pc:docMk/>
            <pc:sldMk cId="2780529991" sldId="265"/>
            <ac:spMk id="10" creationId="{49306479-8C4D-4E4A-A330-DFC80A8A01BE}"/>
          </ac:spMkLst>
        </pc:spChg>
        <pc:spChg chg="add">
          <ac:chgData name="Sonia Barbosa" userId="3f679ae85c512f1f" providerId="LiveId" clId="{A71F7758-1162-48B1-BEA2-6803D96FACBB}" dt="2021-04-28T10:51:41.565" v="101" actId="26606"/>
          <ac:spMkLst>
            <pc:docMk/>
            <pc:sldMk cId="2780529991" sldId="265"/>
            <ac:spMk id="12" creationId="{BC4A0336-662C-41C3-8DC8-3104A1694777}"/>
          </ac:spMkLst>
        </pc:spChg>
        <pc:picChg chg="add mod">
          <ac:chgData name="Sonia Barbosa" userId="3f679ae85c512f1f" providerId="LiveId" clId="{A71F7758-1162-48B1-BEA2-6803D96FACBB}" dt="2021-04-28T10:51:56.313" v="103" actId="962"/>
          <ac:picMkLst>
            <pc:docMk/>
            <pc:sldMk cId="2780529991" sldId="265"/>
            <ac:picMk id="5" creationId="{254A0B6F-B212-4810-AC13-6E866DF0A642}"/>
          </ac:picMkLst>
        </pc:picChg>
      </pc:sldChg>
      <pc:sldChg chg="delSp modSp new mod">
        <pc:chgData name="Sonia Barbosa" userId="3f679ae85c512f1f" providerId="LiveId" clId="{A71F7758-1162-48B1-BEA2-6803D96FACBB}" dt="2021-04-28T15:25:57.731" v="121" actId="1076"/>
        <pc:sldMkLst>
          <pc:docMk/>
          <pc:sldMk cId="4165870758" sldId="266"/>
        </pc:sldMkLst>
        <pc:spChg chg="del">
          <ac:chgData name="Sonia Barbosa" userId="3f679ae85c512f1f" providerId="LiveId" clId="{A71F7758-1162-48B1-BEA2-6803D96FACBB}" dt="2021-04-28T15:25:55.864" v="120" actId="478"/>
          <ac:spMkLst>
            <pc:docMk/>
            <pc:sldMk cId="4165870758" sldId="266"/>
            <ac:spMk id="2" creationId="{5CDDCEF4-F171-400E-9B11-1AC6E5B74088}"/>
          </ac:spMkLst>
        </pc:spChg>
        <pc:spChg chg="mod">
          <ac:chgData name="Sonia Barbosa" userId="3f679ae85c512f1f" providerId="LiveId" clId="{A71F7758-1162-48B1-BEA2-6803D96FACBB}" dt="2021-04-28T15:25:57.731" v="121" actId="1076"/>
          <ac:spMkLst>
            <pc:docMk/>
            <pc:sldMk cId="4165870758" sldId="266"/>
            <ac:spMk id="3" creationId="{503571D6-3584-46FC-B119-86F7C6D76A6D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640CC3-9623-4AA3-8D60-88DBBCF50C66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5B29E0C1-9929-4A10-8DA6-782F90D398E4}">
      <dgm:prSet/>
      <dgm:spPr/>
      <dgm:t>
        <a:bodyPr/>
        <a:lstStyle/>
        <a:p>
          <a:r>
            <a:rPr lang="pt-PT" b="0" i="0" dirty="0">
              <a:highlight>
                <a:srgbClr val="FFFF00"/>
              </a:highlight>
            </a:rPr>
            <a:t>Eva </a:t>
          </a:r>
          <a:r>
            <a:rPr lang="pt-PT" b="0" i="0" dirty="0" err="1">
              <a:highlight>
                <a:srgbClr val="FFFF00"/>
              </a:highlight>
            </a:rPr>
            <a:t>González</a:t>
          </a:r>
          <a:r>
            <a:rPr lang="pt-PT" b="0" i="0" dirty="0">
              <a:highlight>
                <a:srgbClr val="FFFF00"/>
              </a:highlight>
            </a:rPr>
            <a:t> 2°B (</a:t>
          </a:r>
          <a:r>
            <a:rPr lang="pt-PT" b="0" i="0" dirty="0" err="1">
              <a:highlight>
                <a:srgbClr val="FFFF00"/>
              </a:highlight>
            </a:rPr>
            <a:t>Spain</a:t>
          </a:r>
          <a:r>
            <a:rPr lang="pt-PT" b="0" i="0" dirty="0">
              <a:highlight>
                <a:srgbClr val="FFFF00"/>
              </a:highlight>
            </a:rPr>
            <a:t>)</a:t>
          </a:r>
          <a:endParaRPr lang="en-US" dirty="0">
            <a:highlight>
              <a:srgbClr val="FFFF00"/>
            </a:highlight>
          </a:endParaRPr>
        </a:p>
      </dgm:t>
    </dgm:pt>
    <dgm:pt modelId="{A2B3BFDF-DD35-4CAC-8E97-117A7EA2DC26}" type="parTrans" cxnId="{27BAE4E2-8369-4E38-AC6C-7DCABDE5FB9F}">
      <dgm:prSet/>
      <dgm:spPr/>
      <dgm:t>
        <a:bodyPr/>
        <a:lstStyle/>
        <a:p>
          <a:endParaRPr lang="en-US"/>
        </a:p>
      </dgm:t>
    </dgm:pt>
    <dgm:pt modelId="{9257F516-F4D1-4D0B-B030-3481FD2200BE}" type="sibTrans" cxnId="{27BAE4E2-8369-4E38-AC6C-7DCABDE5FB9F}">
      <dgm:prSet/>
      <dgm:spPr/>
      <dgm:t>
        <a:bodyPr/>
        <a:lstStyle/>
        <a:p>
          <a:endParaRPr lang="en-US"/>
        </a:p>
      </dgm:t>
    </dgm:pt>
    <dgm:pt modelId="{8E12E2FC-8556-4957-908A-D0871E93BC02}">
      <dgm:prSet/>
      <dgm:spPr/>
      <dgm:t>
        <a:bodyPr/>
        <a:lstStyle/>
        <a:p>
          <a:r>
            <a:rPr lang="pt-PT" b="0" i="0"/>
            <a:t>Hugo Vélez 2°B (Spain)</a:t>
          </a:r>
          <a:endParaRPr lang="en-US"/>
        </a:p>
      </dgm:t>
    </dgm:pt>
    <dgm:pt modelId="{2F42A95F-DCAB-4254-BAC9-13E328CE3750}" type="parTrans" cxnId="{6D4AEEDD-B927-4FFD-AB01-645E26FC1D9D}">
      <dgm:prSet/>
      <dgm:spPr/>
      <dgm:t>
        <a:bodyPr/>
        <a:lstStyle/>
        <a:p>
          <a:endParaRPr lang="en-US"/>
        </a:p>
      </dgm:t>
    </dgm:pt>
    <dgm:pt modelId="{94457F39-395F-484B-9632-A200C2FA7E64}" type="sibTrans" cxnId="{6D4AEEDD-B927-4FFD-AB01-645E26FC1D9D}">
      <dgm:prSet/>
      <dgm:spPr/>
      <dgm:t>
        <a:bodyPr/>
        <a:lstStyle/>
        <a:p>
          <a:endParaRPr lang="en-US"/>
        </a:p>
      </dgm:t>
    </dgm:pt>
    <dgm:pt modelId="{0BB8B981-F6E4-40F3-9379-9213D1D4647F}">
      <dgm:prSet/>
      <dgm:spPr/>
      <dgm:t>
        <a:bodyPr/>
        <a:lstStyle/>
        <a:p>
          <a:r>
            <a:rPr lang="pt-PT" b="0" i="0"/>
            <a:t>Luca Conrath 7°2 (Germany)</a:t>
          </a:r>
          <a:endParaRPr lang="en-US"/>
        </a:p>
      </dgm:t>
    </dgm:pt>
    <dgm:pt modelId="{073D6989-D7C7-4C0D-8C65-6BB062A1F498}" type="parTrans" cxnId="{017F96E8-F463-4D7A-94DF-577500C7B16D}">
      <dgm:prSet/>
      <dgm:spPr/>
      <dgm:t>
        <a:bodyPr/>
        <a:lstStyle/>
        <a:p>
          <a:endParaRPr lang="en-US"/>
        </a:p>
      </dgm:t>
    </dgm:pt>
    <dgm:pt modelId="{20BF6675-7CA3-4956-B1E5-029B46E2B20D}" type="sibTrans" cxnId="{017F96E8-F463-4D7A-94DF-577500C7B16D}">
      <dgm:prSet/>
      <dgm:spPr/>
      <dgm:t>
        <a:bodyPr/>
        <a:lstStyle/>
        <a:p>
          <a:endParaRPr lang="en-US"/>
        </a:p>
      </dgm:t>
    </dgm:pt>
    <dgm:pt modelId="{56FDD03E-1D4F-4723-B4AF-5C1AC4E81EB7}">
      <dgm:prSet/>
      <dgm:spPr/>
      <dgm:t>
        <a:bodyPr/>
        <a:lstStyle/>
        <a:p>
          <a:r>
            <a:rPr lang="pt-PT" b="0" i="0" dirty="0">
              <a:highlight>
                <a:srgbClr val="FFFF00"/>
              </a:highlight>
            </a:rPr>
            <a:t>Daniel </a:t>
          </a:r>
          <a:r>
            <a:rPr lang="pt-PT" b="0" i="0" dirty="0" err="1">
              <a:highlight>
                <a:srgbClr val="FFFF00"/>
              </a:highlight>
            </a:rPr>
            <a:t>Danneker</a:t>
          </a:r>
          <a:r>
            <a:rPr lang="pt-PT" b="0" i="0" dirty="0">
              <a:highlight>
                <a:srgbClr val="FFFF00"/>
              </a:highlight>
            </a:rPr>
            <a:t> 7°2 (</a:t>
          </a:r>
          <a:r>
            <a:rPr lang="pt-PT" b="0" i="0" dirty="0" err="1">
              <a:highlight>
                <a:srgbClr val="FFFF00"/>
              </a:highlight>
            </a:rPr>
            <a:t>Germany</a:t>
          </a:r>
          <a:r>
            <a:rPr lang="pt-PT" b="0" i="0" dirty="0">
              <a:highlight>
                <a:srgbClr val="FFFF00"/>
              </a:highlight>
            </a:rPr>
            <a:t>)</a:t>
          </a:r>
          <a:endParaRPr lang="en-US" dirty="0">
            <a:highlight>
              <a:srgbClr val="FFFF00"/>
            </a:highlight>
          </a:endParaRPr>
        </a:p>
      </dgm:t>
    </dgm:pt>
    <dgm:pt modelId="{E3296667-DDEA-49A3-8485-EC0052E8467A}" type="parTrans" cxnId="{7BC3842E-256A-43FB-A9C1-EECBDEA3E012}">
      <dgm:prSet/>
      <dgm:spPr/>
      <dgm:t>
        <a:bodyPr/>
        <a:lstStyle/>
        <a:p>
          <a:endParaRPr lang="en-US"/>
        </a:p>
      </dgm:t>
    </dgm:pt>
    <dgm:pt modelId="{B530BB6A-C5DE-4450-A723-BB537F1EFA0F}" type="sibTrans" cxnId="{7BC3842E-256A-43FB-A9C1-EECBDEA3E012}">
      <dgm:prSet/>
      <dgm:spPr/>
      <dgm:t>
        <a:bodyPr/>
        <a:lstStyle/>
        <a:p>
          <a:endParaRPr lang="en-US"/>
        </a:p>
      </dgm:t>
    </dgm:pt>
    <dgm:pt modelId="{8182C06F-C307-407A-BBCF-ABEC8D71672A}">
      <dgm:prSet/>
      <dgm:spPr/>
      <dgm:t>
        <a:bodyPr/>
        <a:lstStyle/>
        <a:p>
          <a:r>
            <a:rPr lang="pt-PT" b="0" i="0"/>
            <a:t>Elisa Stein 7°2 (Germany)</a:t>
          </a:r>
          <a:endParaRPr lang="en-US"/>
        </a:p>
      </dgm:t>
    </dgm:pt>
    <dgm:pt modelId="{4710B9D5-AD21-4AD0-AF57-03533B4A2C57}" type="parTrans" cxnId="{2291281B-07B9-4E83-8E4F-208460E99235}">
      <dgm:prSet/>
      <dgm:spPr/>
      <dgm:t>
        <a:bodyPr/>
        <a:lstStyle/>
        <a:p>
          <a:endParaRPr lang="en-US"/>
        </a:p>
      </dgm:t>
    </dgm:pt>
    <dgm:pt modelId="{B58D95F9-D453-4889-9CC1-B5FF51DF7F6C}" type="sibTrans" cxnId="{2291281B-07B9-4E83-8E4F-208460E99235}">
      <dgm:prSet/>
      <dgm:spPr/>
      <dgm:t>
        <a:bodyPr/>
        <a:lstStyle/>
        <a:p>
          <a:endParaRPr lang="en-US"/>
        </a:p>
      </dgm:t>
    </dgm:pt>
    <dgm:pt modelId="{48B8CEE7-B4A9-4A11-9455-CCC3F9839591}">
      <dgm:prSet/>
      <dgm:spPr/>
      <dgm:t>
        <a:bodyPr/>
        <a:lstStyle/>
        <a:p>
          <a:r>
            <a:rPr lang="pt-PT" b="0" i="0"/>
            <a:t>Victoria Schmitt 7°2 (Germany)</a:t>
          </a:r>
          <a:endParaRPr lang="en-US"/>
        </a:p>
      </dgm:t>
    </dgm:pt>
    <dgm:pt modelId="{042FA322-033D-486B-80B8-AA724B637753}" type="parTrans" cxnId="{ECDC60A0-1088-49EA-9023-F7DEADF1E016}">
      <dgm:prSet/>
      <dgm:spPr/>
      <dgm:t>
        <a:bodyPr/>
        <a:lstStyle/>
        <a:p>
          <a:endParaRPr lang="en-US"/>
        </a:p>
      </dgm:t>
    </dgm:pt>
    <dgm:pt modelId="{E32E39F6-2D06-4E82-AE5F-728FA90DD93E}" type="sibTrans" cxnId="{ECDC60A0-1088-49EA-9023-F7DEADF1E016}">
      <dgm:prSet/>
      <dgm:spPr/>
      <dgm:t>
        <a:bodyPr/>
        <a:lstStyle/>
        <a:p>
          <a:endParaRPr lang="en-US"/>
        </a:p>
      </dgm:t>
    </dgm:pt>
    <dgm:pt modelId="{A12B1563-B86E-48B4-8920-5107449DB873}">
      <dgm:prSet/>
      <dgm:spPr/>
      <dgm:t>
        <a:bodyPr/>
        <a:lstStyle/>
        <a:p>
          <a:r>
            <a:rPr lang="pt-PT" b="0" i="0" dirty="0">
              <a:highlight>
                <a:srgbClr val="FFFF00"/>
              </a:highlight>
            </a:rPr>
            <a:t>Inês Ribeiro 8ºE (Portugal)</a:t>
          </a:r>
          <a:endParaRPr lang="en-US" dirty="0">
            <a:highlight>
              <a:srgbClr val="FFFF00"/>
            </a:highlight>
          </a:endParaRPr>
        </a:p>
      </dgm:t>
    </dgm:pt>
    <dgm:pt modelId="{06C09843-A260-4E5B-92FB-14E4263C7CB5}" type="parTrans" cxnId="{ADA1F947-AF54-453E-BF39-CEFCA691E0A6}">
      <dgm:prSet/>
      <dgm:spPr/>
      <dgm:t>
        <a:bodyPr/>
        <a:lstStyle/>
        <a:p>
          <a:endParaRPr lang="en-US"/>
        </a:p>
      </dgm:t>
    </dgm:pt>
    <dgm:pt modelId="{A1AE123E-EFA2-404B-A785-EF61C6D8B123}" type="sibTrans" cxnId="{ADA1F947-AF54-453E-BF39-CEFCA691E0A6}">
      <dgm:prSet/>
      <dgm:spPr/>
      <dgm:t>
        <a:bodyPr/>
        <a:lstStyle/>
        <a:p>
          <a:endParaRPr lang="en-US"/>
        </a:p>
      </dgm:t>
    </dgm:pt>
    <dgm:pt modelId="{96DF2132-A405-48EB-887E-60E7B02905B9}">
      <dgm:prSet/>
      <dgm:spPr/>
      <dgm:t>
        <a:bodyPr/>
        <a:lstStyle/>
        <a:p>
          <a:r>
            <a:rPr lang="pt-PT" b="0" i="0"/>
            <a:t>Gonçalo Marques 8ºE (Portugal)</a:t>
          </a:r>
          <a:endParaRPr lang="en-US"/>
        </a:p>
      </dgm:t>
    </dgm:pt>
    <dgm:pt modelId="{0B06F066-24AF-4911-BFB2-7304EBC2CCA4}" type="parTrans" cxnId="{0A095A7E-F036-487F-A4DF-6CFF60B46F4E}">
      <dgm:prSet/>
      <dgm:spPr/>
      <dgm:t>
        <a:bodyPr/>
        <a:lstStyle/>
        <a:p>
          <a:endParaRPr lang="en-US"/>
        </a:p>
      </dgm:t>
    </dgm:pt>
    <dgm:pt modelId="{A89D847E-3A21-4762-879B-B58197307B4F}" type="sibTrans" cxnId="{0A095A7E-F036-487F-A4DF-6CFF60B46F4E}">
      <dgm:prSet/>
      <dgm:spPr/>
      <dgm:t>
        <a:bodyPr/>
        <a:lstStyle/>
        <a:p>
          <a:endParaRPr lang="en-US"/>
        </a:p>
      </dgm:t>
    </dgm:pt>
    <dgm:pt modelId="{17F52DF1-D1BD-48FD-9027-F5CDE49A9A2F}">
      <dgm:prSet/>
      <dgm:spPr/>
      <dgm:t>
        <a:bodyPr/>
        <a:lstStyle/>
        <a:p>
          <a:r>
            <a:rPr lang="pt-PT" b="0" i="0" dirty="0"/>
            <a:t>Guilherme Alves 8ºE (Portugal)</a:t>
          </a:r>
          <a:endParaRPr lang="en-US" dirty="0"/>
        </a:p>
      </dgm:t>
    </dgm:pt>
    <dgm:pt modelId="{AEB5E9A4-2941-4629-BDD0-7CD064F6BC84}" type="parTrans" cxnId="{89CB7021-1688-49DA-B99F-E5BADB239D67}">
      <dgm:prSet/>
      <dgm:spPr/>
      <dgm:t>
        <a:bodyPr/>
        <a:lstStyle/>
        <a:p>
          <a:endParaRPr lang="en-US"/>
        </a:p>
      </dgm:t>
    </dgm:pt>
    <dgm:pt modelId="{F438A9FE-4904-4CFA-8659-5124E65E2DC8}" type="sibTrans" cxnId="{89CB7021-1688-49DA-B99F-E5BADB239D67}">
      <dgm:prSet/>
      <dgm:spPr/>
      <dgm:t>
        <a:bodyPr/>
        <a:lstStyle/>
        <a:p>
          <a:endParaRPr lang="en-US"/>
        </a:p>
      </dgm:t>
    </dgm:pt>
    <dgm:pt modelId="{62FABF85-088D-460D-B29A-71964EC86976}">
      <dgm:prSet/>
      <dgm:spPr/>
      <dgm:t>
        <a:bodyPr/>
        <a:lstStyle/>
        <a:p>
          <a:r>
            <a:rPr lang="pt-PT" b="0" i="0" dirty="0">
              <a:highlight>
                <a:srgbClr val="FFFF00"/>
              </a:highlight>
            </a:rPr>
            <a:t>Joaquim Ferreira 8ºC (Portugal)</a:t>
          </a:r>
          <a:endParaRPr lang="en-US" dirty="0">
            <a:highlight>
              <a:srgbClr val="FFFF00"/>
            </a:highlight>
          </a:endParaRPr>
        </a:p>
      </dgm:t>
    </dgm:pt>
    <dgm:pt modelId="{EEF6C67D-D177-49FC-B253-D2BB1B2165E5}" type="parTrans" cxnId="{82CABE2B-DC93-4E4B-B08B-1822F5399D03}">
      <dgm:prSet/>
      <dgm:spPr/>
      <dgm:t>
        <a:bodyPr/>
        <a:lstStyle/>
        <a:p>
          <a:endParaRPr lang="en-US"/>
        </a:p>
      </dgm:t>
    </dgm:pt>
    <dgm:pt modelId="{6EB3B34A-E1E3-486E-90E9-DDBE45DD77FC}" type="sibTrans" cxnId="{82CABE2B-DC93-4E4B-B08B-1822F5399D03}">
      <dgm:prSet/>
      <dgm:spPr/>
      <dgm:t>
        <a:bodyPr/>
        <a:lstStyle/>
        <a:p>
          <a:endParaRPr lang="en-US"/>
        </a:p>
      </dgm:t>
    </dgm:pt>
    <dgm:pt modelId="{8D2DA9FC-37BB-48BB-B689-1A7F0C7FA4CF}">
      <dgm:prSet/>
      <dgm:spPr/>
      <dgm:t>
        <a:bodyPr/>
        <a:lstStyle/>
        <a:p>
          <a:r>
            <a:rPr lang="pt-PT" b="0" i="0"/>
            <a:t>Eduardo Rego 8ºC (Portugal)</a:t>
          </a:r>
          <a:endParaRPr lang="en-US"/>
        </a:p>
      </dgm:t>
    </dgm:pt>
    <dgm:pt modelId="{1C3D45A1-B861-4698-AD30-23E50E9FF6D1}" type="parTrans" cxnId="{463BBFCD-A707-4D43-8275-5CBB12976FFB}">
      <dgm:prSet/>
      <dgm:spPr/>
      <dgm:t>
        <a:bodyPr/>
        <a:lstStyle/>
        <a:p>
          <a:endParaRPr lang="en-US"/>
        </a:p>
      </dgm:t>
    </dgm:pt>
    <dgm:pt modelId="{C2EFF1C2-4EE1-4955-AEFD-97C1A5CA8989}" type="sibTrans" cxnId="{463BBFCD-A707-4D43-8275-5CBB12976FFB}">
      <dgm:prSet/>
      <dgm:spPr/>
      <dgm:t>
        <a:bodyPr/>
        <a:lstStyle/>
        <a:p>
          <a:endParaRPr lang="en-US"/>
        </a:p>
      </dgm:t>
    </dgm:pt>
    <dgm:pt modelId="{C2C9B0DE-4C89-40A7-B3E1-D7EB4198BB40}" type="pres">
      <dgm:prSet presAssocID="{DD640CC3-9623-4AA3-8D60-88DBBCF50C66}" presName="vert0" presStyleCnt="0">
        <dgm:presLayoutVars>
          <dgm:dir/>
          <dgm:animOne val="branch"/>
          <dgm:animLvl val="lvl"/>
        </dgm:presLayoutVars>
      </dgm:prSet>
      <dgm:spPr/>
    </dgm:pt>
    <dgm:pt modelId="{8080AADA-6669-4F5C-B5CD-32BBBBA33C50}" type="pres">
      <dgm:prSet presAssocID="{5B29E0C1-9929-4A10-8DA6-782F90D398E4}" presName="thickLine" presStyleLbl="alignNode1" presStyleIdx="0" presStyleCnt="11"/>
      <dgm:spPr/>
    </dgm:pt>
    <dgm:pt modelId="{62EBAC02-8527-47A0-864A-CB684508BBE9}" type="pres">
      <dgm:prSet presAssocID="{5B29E0C1-9929-4A10-8DA6-782F90D398E4}" presName="horz1" presStyleCnt="0"/>
      <dgm:spPr/>
    </dgm:pt>
    <dgm:pt modelId="{DB7560C3-408D-4EDA-8D1A-0FC8CAD66D85}" type="pres">
      <dgm:prSet presAssocID="{5B29E0C1-9929-4A10-8DA6-782F90D398E4}" presName="tx1" presStyleLbl="revTx" presStyleIdx="0" presStyleCnt="11"/>
      <dgm:spPr/>
    </dgm:pt>
    <dgm:pt modelId="{164ADFF7-98C5-453A-A0AE-2C4B4452A55F}" type="pres">
      <dgm:prSet presAssocID="{5B29E0C1-9929-4A10-8DA6-782F90D398E4}" presName="vert1" presStyleCnt="0"/>
      <dgm:spPr/>
    </dgm:pt>
    <dgm:pt modelId="{393C819F-2B86-4355-9C84-AD596B6568D0}" type="pres">
      <dgm:prSet presAssocID="{8E12E2FC-8556-4957-908A-D0871E93BC02}" presName="thickLine" presStyleLbl="alignNode1" presStyleIdx="1" presStyleCnt="11"/>
      <dgm:spPr/>
    </dgm:pt>
    <dgm:pt modelId="{DFC3502F-76A9-4133-9D57-75224EE0C514}" type="pres">
      <dgm:prSet presAssocID="{8E12E2FC-8556-4957-908A-D0871E93BC02}" presName="horz1" presStyleCnt="0"/>
      <dgm:spPr/>
    </dgm:pt>
    <dgm:pt modelId="{7800B130-313F-48A7-BCF9-672EBD83C61E}" type="pres">
      <dgm:prSet presAssocID="{8E12E2FC-8556-4957-908A-D0871E93BC02}" presName="tx1" presStyleLbl="revTx" presStyleIdx="1" presStyleCnt="11"/>
      <dgm:spPr/>
    </dgm:pt>
    <dgm:pt modelId="{219C8C16-2250-465D-BDE9-C5E67BF9F958}" type="pres">
      <dgm:prSet presAssocID="{8E12E2FC-8556-4957-908A-D0871E93BC02}" presName="vert1" presStyleCnt="0"/>
      <dgm:spPr/>
    </dgm:pt>
    <dgm:pt modelId="{65BFB07B-CD93-4D70-9625-404ABF121552}" type="pres">
      <dgm:prSet presAssocID="{0BB8B981-F6E4-40F3-9379-9213D1D4647F}" presName="thickLine" presStyleLbl="alignNode1" presStyleIdx="2" presStyleCnt="11"/>
      <dgm:spPr/>
    </dgm:pt>
    <dgm:pt modelId="{6C6CB14A-38CA-47F3-8878-0E4D912D1237}" type="pres">
      <dgm:prSet presAssocID="{0BB8B981-F6E4-40F3-9379-9213D1D4647F}" presName="horz1" presStyleCnt="0"/>
      <dgm:spPr/>
    </dgm:pt>
    <dgm:pt modelId="{255A7879-43AB-4CA1-88FF-7EF7EC91B949}" type="pres">
      <dgm:prSet presAssocID="{0BB8B981-F6E4-40F3-9379-9213D1D4647F}" presName="tx1" presStyleLbl="revTx" presStyleIdx="2" presStyleCnt="11"/>
      <dgm:spPr/>
    </dgm:pt>
    <dgm:pt modelId="{043288CF-C13A-470D-A585-BD009C8BC107}" type="pres">
      <dgm:prSet presAssocID="{0BB8B981-F6E4-40F3-9379-9213D1D4647F}" presName="vert1" presStyleCnt="0"/>
      <dgm:spPr/>
    </dgm:pt>
    <dgm:pt modelId="{14BA45CD-BA06-415D-BAA4-0D60EEAD1C18}" type="pres">
      <dgm:prSet presAssocID="{56FDD03E-1D4F-4723-B4AF-5C1AC4E81EB7}" presName="thickLine" presStyleLbl="alignNode1" presStyleIdx="3" presStyleCnt="11"/>
      <dgm:spPr/>
    </dgm:pt>
    <dgm:pt modelId="{4C287CC6-7330-40AF-BF2F-7913470CDA7F}" type="pres">
      <dgm:prSet presAssocID="{56FDD03E-1D4F-4723-B4AF-5C1AC4E81EB7}" presName="horz1" presStyleCnt="0"/>
      <dgm:spPr/>
    </dgm:pt>
    <dgm:pt modelId="{CA0F91A2-568B-4EDB-BD5B-8B49634A8C36}" type="pres">
      <dgm:prSet presAssocID="{56FDD03E-1D4F-4723-B4AF-5C1AC4E81EB7}" presName="tx1" presStyleLbl="revTx" presStyleIdx="3" presStyleCnt="11"/>
      <dgm:spPr/>
    </dgm:pt>
    <dgm:pt modelId="{0963C6ED-CDC5-405E-B2A8-05BF17880468}" type="pres">
      <dgm:prSet presAssocID="{56FDD03E-1D4F-4723-B4AF-5C1AC4E81EB7}" presName="vert1" presStyleCnt="0"/>
      <dgm:spPr/>
    </dgm:pt>
    <dgm:pt modelId="{CC610E47-962C-40F5-BEB9-80323F4555F2}" type="pres">
      <dgm:prSet presAssocID="{8182C06F-C307-407A-BBCF-ABEC8D71672A}" presName="thickLine" presStyleLbl="alignNode1" presStyleIdx="4" presStyleCnt="11"/>
      <dgm:spPr/>
    </dgm:pt>
    <dgm:pt modelId="{DE383FA8-0B0F-46C8-9AAB-15A6F7B2160A}" type="pres">
      <dgm:prSet presAssocID="{8182C06F-C307-407A-BBCF-ABEC8D71672A}" presName="horz1" presStyleCnt="0"/>
      <dgm:spPr/>
    </dgm:pt>
    <dgm:pt modelId="{35594531-4453-469B-91A0-A1D469B4ABF5}" type="pres">
      <dgm:prSet presAssocID="{8182C06F-C307-407A-BBCF-ABEC8D71672A}" presName="tx1" presStyleLbl="revTx" presStyleIdx="4" presStyleCnt="11"/>
      <dgm:spPr/>
    </dgm:pt>
    <dgm:pt modelId="{6A1193A5-463E-4F5D-AB2C-91A7920B19D0}" type="pres">
      <dgm:prSet presAssocID="{8182C06F-C307-407A-BBCF-ABEC8D71672A}" presName="vert1" presStyleCnt="0"/>
      <dgm:spPr/>
    </dgm:pt>
    <dgm:pt modelId="{28CC1E69-9EAF-4A68-8B74-F547B66615A7}" type="pres">
      <dgm:prSet presAssocID="{48B8CEE7-B4A9-4A11-9455-CCC3F9839591}" presName="thickLine" presStyleLbl="alignNode1" presStyleIdx="5" presStyleCnt="11"/>
      <dgm:spPr/>
    </dgm:pt>
    <dgm:pt modelId="{F8AA2353-476D-41A9-9417-6565A8F5169C}" type="pres">
      <dgm:prSet presAssocID="{48B8CEE7-B4A9-4A11-9455-CCC3F9839591}" presName="horz1" presStyleCnt="0"/>
      <dgm:spPr/>
    </dgm:pt>
    <dgm:pt modelId="{2FEF1CA1-780F-4CCC-A89F-7C8F2E4E7B89}" type="pres">
      <dgm:prSet presAssocID="{48B8CEE7-B4A9-4A11-9455-CCC3F9839591}" presName="tx1" presStyleLbl="revTx" presStyleIdx="5" presStyleCnt="11"/>
      <dgm:spPr/>
    </dgm:pt>
    <dgm:pt modelId="{4D79B525-EFD4-4714-87C2-57BCAB042CEA}" type="pres">
      <dgm:prSet presAssocID="{48B8CEE7-B4A9-4A11-9455-CCC3F9839591}" presName="vert1" presStyleCnt="0"/>
      <dgm:spPr/>
    </dgm:pt>
    <dgm:pt modelId="{1EFB2601-E8C3-461A-80A0-57D81B4AF418}" type="pres">
      <dgm:prSet presAssocID="{A12B1563-B86E-48B4-8920-5107449DB873}" presName="thickLine" presStyleLbl="alignNode1" presStyleIdx="6" presStyleCnt="11"/>
      <dgm:spPr/>
    </dgm:pt>
    <dgm:pt modelId="{FFEB87F5-5085-45D0-85DC-57E5DA287AEE}" type="pres">
      <dgm:prSet presAssocID="{A12B1563-B86E-48B4-8920-5107449DB873}" presName="horz1" presStyleCnt="0"/>
      <dgm:spPr/>
    </dgm:pt>
    <dgm:pt modelId="{4E9EB906-D86D-4D4A-A37A-1CD5EC1B6900}" type="pres">
      <dgm:prSet presAssocID="{A12B1563-B86E-48B4-8920-5107449DB873}" presName="tx1" presStyleLbl="revTx" presStyleIdx="6" presStyleCnt="11"/>
      <dgm:spPr/>
    </dgm:pt>
    <dgm:pt modelId="{420B4A44-049E-45AA-B67B-6A83A309E83C}" type="pres">
      <dgm:prSet presAssocID="{A12B1563-B86E-48B4-8920-5107449DB873}" presName="vert1" presStyleCnt="0"/>
      <dgm:spPr/>
    </dgm:pt>
    <dgm:pt modelId="{69AD99D7-9859-44F2-9819-6F0225B3F41B}" type="pres">
      <dgm:prSet presAssocID="{96DF2132-A405-48EB-887E-60E7B02905B9}" presName="thickLine" presStyleLbl="alignNode1" presStyleIdx="7" presStyleCnt="11"/>
      <dgm:spPr/>
    </dgm:pt>
    <dgm:pt modelId="{7ADF6C90-82E2-4201-94D6-D36B86DCAD92}" type="pres">
      <dgm:prSet presAssocID="{96DF2132-A405-48EB-887E-60E7B02905B9}" presName="horz1" presStyleCnt="0"/>
      <dgm:spPr/>
    </dgm:pt>
    <dgm:pt modelId="{522BEC0E-9033-4591-988E-D946EB6E8D2E}" type="pres">
      <dgm:prSet presAssocID="{96DF2132-A405-48EB-887E-60E7B02905B9}" presName="tx1" presStyleLbl="revTx" presStyleIdx="7" presStyleCnt="11"/>
      <dgm:spPr/>
    </dgm:pt>
    <dgm:pt modelId="{715F7440-8D3C-4E1F-B459-F6EB3057DF53}" type="pres">
      <dgm:prSet presAssocID="{96DF2132-A405-48EB-887E-60E7B02905B9}" presName="vert1" presStyleCnt="0"/>
      <dgm:spPr/>
    </dgm:pt>
    <dgm:pt modelId="{E26BAC8E-9211-495E-A86A-DE38D4B7DECD}" type="pres">
      <dgm:prSet presAssocID="{17F52DF1-D1BD-48FD-9027-F5CDE49A9A2F}" presName="thickLine" presStyleLbl="alignNode1" presStyleIdx="8" presStyleCnt="11"/>
      <dgm:spPr/>
    </dgm:pt>
    <dgm:pt modelId="{C1BAB310-29E4-43B3-B2CA-4425E8100E80}" type="pres">
      <dgm:prSet presAssocID="{17F52DF1-D1BD-48FD-9027-F5CDE49A9A2F}" presName="horz1" presStyleCnt="0"/>
      <dgm:spPr/>
    </dgm:pt>
    <dgm:pt modelId="{1D58B340-DF6C-4D55-A692-20384972A132}" type="pres">
      <dgm:prSet presAssocID="{17F52DF1-D1BD-48FD-9027-F5CDE49A9A2F}" presName="tx1" presStyleLbl="revTx" presStyleIdx="8" presStyleCnt="11"/>
      <dgm:spPr/>
    </dgm:pt>
    <dgm:pt modelId="{6550A7B8-3A0B-40C7-976F-CE0B207A9C4F}" type="pres">
      <dgm:prSet presAssocID="{17F52DF1-D1BD-48FD-9027-F5CDE49A9A2F}" presName="vert1" presStyleCnt="0"/>
      <dgm:spPr/>
    </dgm:pt>
    <dgm:pt modelId="{0A1EF260-0350-4B4E-BDBD-1CE5A6A733B5}" type="pres">
      <dgm:prSet presAssocID="{62FABF85-088D-460D-B29A-71964EC86976}" presName="thickLine" presStyleLbl="alignNode1" presStyleIdx="9" presStyleCnt="11"/>
      <dgm:spPr/>
    </dgm:pt>
    <dgm:pt modelId="{D49B6E96-A1A8-494A-B67A-5F711864FD20}" type="pres">
      <dgm:prSet presAssocID="{62FABF85-088D-460D-B29A-71964EC86976}" presName="horz1" presStyleCnt="0"/>
      <dgm:spPr/>
    </dgm:pt>
    <dgm:pt modelId="{BA7DFFF3-B821-48BB-B6AA-AE218740BEE9}" type="pres">
      <dgm:prSet presAssocID="{62FABF85-088D-460D-B29A-71964EC86976}" presName="tx1" presStyleLbl="revTx" presStyleIdx="9" presStyleCnt="11"/>
      <dgm:spPr/>
    </dgm:pt>
    <dgm:pt modelId="{553D2038-2E73-463A-BDBD-9CDD20AD5A8A}" type="pres">
      <dgm:prSet presAssocID="{62FABF85-088D-460D-B29A-71964EC86976}" presName="vert1" presStyleCnt="0"/>
      <dgm:spPr/>
    </dgm:pt>
    <dgm:pt modelId="{B93FF497-D9F8-4C75-B5EC-AA2E064BDD8D}" type="pres">
      <dgm:prSet presAssocID="{8D2DA9FC-37BB-48BB-B689-1A7F0C7FA4CF}" presName="thickLine" presStyleLbl="alignNode1" presStyleIdx="10" presStyleCnt="11"/>
      <dgm:spPr/>
    </dgm:pt>
    <dgm:pt modelId="{0F03A6E2-41D8-4D11-9EA3-C94B020D553C}" type="pres">
      <dgm:prSet presAssocID="{8D2DA9FC-37BB-48BB-B689-1A7F0C7FA4CF}" presName="horz1" presStyleCnt="0"/>
      <dgm:spPr/>
    </dgm:pt>
    <dgm:pt modelId="{363D6718-86EF-4BF8-B32A-D4AE053E7686}" type="pres">
      <dgm:prSet presAssocID="{8D2DA9FC-37BB-48BB-B689-1A7F0C7FA4CF}" presName="tx1" presStyleLbl="revTx" presStyleIdx="10" presStyleCnt="11"/>
      <dgm:spPr/>
    </dgm:pt>
    <dgm:pt modelId="{3EA77758-443E-4062-BFC2-2638079B2DB5}" type="pres">
      <dgm:prSet presAssocID="{8D2DA9FC-37BB-48BB-B689-1A7F0C7FA4CF}" presName="vert1" presStyleCnt="0"/>
      <dgm:spPr/>
    </dgm:pt>
  </dgm:ptLst>
  <dgm:cxnLst>
    <dgm:cxn modelId="{3080431A-2885-4A2D-8E7D-45A296499627}" type="presOf" srcId="{A12B1563-B86E-48B4-8920-5107449DB873}" destId="{4E9EB906-D86D-4D4A-A37A-1CD5EC1B6900}" srcOrd="0" destOrd="0" presId="urn:microsoft.com/office/officeart/2008/layout/LinedList"/>
    <dgm:cxn modelId="{2291281B-07B9-4E83-8E4F-208460E99235}" srcId="{DD640CC3-9623-4AA3-8D60-88DBBCF50C66}" destId="{8182C06F-C307-407A-BBCF-ABEC8D71672A}" srcOrd="4" destOrd="0" parTransId="{4710B9D5-AD21-4AD0-AF57-03533B4A2C57}" sibTransId="{B58D95F9-D453-4889-9CC1-B5FF51DF7F6C}"/>
    <dgm:cxn modelId="{89CB7021-1688-49DA-B99F-E5BADB239D67}" srcId="{DD640CC3-9623-4AA3-8D60-88DBBCF50C66}" destId="{17F52DF1-D1BD-48FD-9027-F5CDE49A9A2F}" srcOrd="8" destOrd="0" parTransId="{AEB5E9A4-2941-4629-BDD0-7CD064F6BC84}" sibTransId="{F438A9FE-4904-4CFA-8659-5124E65E2DC8}"/>
    <dgm:cxn modelId="{961C2629-4E55-40D5-A485-6FA958A32DDF}" type="presOf" srcId="{96DF2132-A405-48EB-887E-60E7B02905B9}" destId="{522BEC0E-9033-4591-988E-D946EB6E8D2E}" srcOrd="0" destOrd="0" presId="urn:microsoft.com/office/officeart/2008/layout/LinedList"/>
    <dgm:cxn modelId="{82CABE2B-DC93-4E4B-B08B-1822F5399D03}" srcId="{DD640CC3-9623-4AA3-8D60-88DBBCF50C66}" destId="{62FABF85-088D-460D-B29A-71964EC86976}" srcOrd="9" destOrd="0" parTransId="{EEF6C67D-D177-49FC-B253-D2BB1B2165E5}" sibTransId="{6EB3B34A-E1E3-486E-90E9-DDBE45DD77FC}"/>
    <dgm:cxn modelId="{7BC3842E-256A-43FB-A9C1-EECBDEA3E012}" srcId="{DD640CC3-9623-4AA3-8D60-88DBBCF50C66}" destId="{56FDD03E-1D4F-4723-B4AF-5C1AC4E81EB7}" srcOrd="3" destOrd="0" parTransId="{E3296667-DDEA-49A3-8485-EC0052E8467A}" sibTransId="{B530BB6A-C5DE-4450-A723-BB537F1EFA0F}"/>
    <dgm:cxn modelId="{AA8C7F42-779B-41AA-A2FA-D94A10D83097}" type="presOf" srcId="{8D2DA9FC-37BB-48BB-B689-1A7F0C7FA4CF}" destId="{363D6718-86EF-4BF8-B32A-D4AE053E7686}" srcOrd="0" destOrd="0" presId="urn:microsoft.com/office/officeart/2008/layout/LinedList"/>
    <dgm:cxn modelId="{9CBF0D47-86D5-41FF-B4FE-22E6E02EC53F}" type="presOf" srcId="{17F52DF1-D1BD-48FD-9027-F5CDE49A9A2F}" destId="{1D58B340-DF6C-4D55-A692-20384972A132}" srcOrd="0" destOrd="0" presId="urn:microsoft.com/office/officeart/2008/layout/LinedList"/>
    <dgm:cxn modelId="{ADA1F947-AF54-453E-BF39-CEFCA691E0A6}" srcId="{DD640CC3-9623-4AA3-8D60-88DBBCF50C66}" destId="{A12B1563-B86E-48B4-8920-5107449DB873}" srcOrd="6" destOrd="0" parTransId="{06C09843-A260-4E5B-92FB-14E4263C7CB5}" sibTransId="{A1AE123E-EFA2-404B-A785-EF61C6D8B123}"/>
    <dgm:cxn modelId="{AC190149-1107-4654-907E-9B764900C34A}" type="presOf" srcId="{8E12E2FC-8556-4957-908A-D0871E93BC02}" destId="{7800B130-313F-48A7-BCF9-672EBD83C61E}" srcOrd="0" destOrd="0" presId="urn:microsoft.com/office/officeart/2008/layout/LinedList"/>
    <dgm:cxn modelId="{6EEE796B-7212-42FF-974E-238B1AD1096B}" type="presOf" srcId="{56FDD03E-1D4F-4723-B4AF-5C1AC4E81EB7}" destId="{CA0F91A2-568B-4EDB-BD5B-8B49634A8C36}" srcOrd="0" destOrd="0" presId="urn:microsoft.com/office/officeart/2008/layout/LinedList"/>
    <dgm:cxn modelId="{0A095A7E-F036-487F-A4DF-6CFF60B46F4E}" srcId="{DD640CC3-9623-4AA3-8D60-88DBBCF50C66}" destId="{96DF2132-A405-48EB-887E-60E7B02905B9}" srcOrd="7" destOrd="0" parTransId="{0B06F066-24AF-4911-BFB2-7304EBC2CCA4}" sibTransId="{A89D847E-3A21-4762-879B-B58197307B4F}"/>
    <dgm:cxn modelId="{3D55E582-1197-43CC-8454-61E51F65468E}" type="presOf" srcId="{0BB8B981-F6E4-40F3-9379-9213D1D4647F}" destId="{255A7879-43AB-4CA1-88FF-7EF7EC91B949}" srcOrd="0" destOrd="0" presId="urn:microsoft.com/office/officeart/2008/layout/LinedList"/>
    <dgm:cxn modelId="{E1CE3583-CEDE-4A72-BAF3-55A4254322A3}" type="presOf" srcId="{5B29E0C1-9929-4A10-8DA6-782F90D398E4}" destId="{DB7560C3-408D-4EDA-8D1A-0FC8CAD66D85}" srcOrd="0" destOrd="0" presId="urn:microsoft.com/office/officeart/2008/layout/LinedList"/>
    <dgm:cxn modelId="{ECDC60A0-1088-49EA-9023-F7DEADF1E016}" srcId="{DD640CC3-9623-4AA3-8D60-88DBBCF50C66}" destId="{48B8CEE7-B4A9-4A11-9455-CCC3F9839591}" srcOrd="5" destOrd="0" parTransId="{042FA322-033D-486B-80B8-AA724B637753}" sibTransId="{E32E39F6-2D06-4E82-AE5F-728FA90DD93E}"/>
    <dgm:cxn modelId="{16559CB3-F4FF-4024-B4F7-388F91B4AD48}" type="presOf" srcId="{48B8CEE7-B4A9-4A11-9455-CCC3F9839591}" destId="{2FEF1CA1-780F-4CCC-A89F-7C8F2E4E7B89}" srcOrd="0" destOrd="0" presId="urn:microsoft.com/office/officeart/2008/layout/LinedList"/>
    <dgm:cxn modelId="{7B79E8BE-349D-4B87-8406-937BA26E8AED}" type="presOf" srcId="{62FABF85-088D-460D-B29A-71964EC86976}" destId="{BA7DFFF3-B821-48BB-B6AA-AE218740BEE9}" srcOrd="0" destOrd="0" presId="urn:microsoft.com/office/officeart/2008/layout/LinedList"/>
    <dgm:cxn modelId="{074712BF-1397-4A3D-8A8A-C8BF1573478E}" type="presOf" srcId="{DD640CC3-9623-4AA3-8D60-88DBBCF50C66}" destId="{C2C9B0DE-4C89-40A7-B3E1-D7EB4198BB40}" srcOrd="0" destOrd="0" presId="urn:microsoft.com/office/officeart/2008/layout/LinedList"/>
    <dgm:cxn modelId="{463BBFCD-A707-4D43-8275-5CBB12976FFB}" srcId="{DD640CC3-9623-4AA3-8D60-88DBBCF50C66}" destId="{8D2DA9FC-37BB-48BB-B689-1A7F0C7FA4CF}" srcOrd="10" destOrd="0" parTransId="{1C3D45A1-B861-4698-AD30-23E50E9FF6D1}" sibTransId="{C2EFF1C2-4EE1-4955-AEFD-97C1A5CA8989}"/>
    <dgm:cxn modelId="{6D4AEEDD-B927-4FFD-AB01-645E26FC1D9D}" srcId="{DD640CC3-9623-4AA3-8D60-88DBBCF50C66}" destId="{8E12E2FC-8556-4957-908A-D0871E93BC02}" srcOrd="1" destOrd="0" parTransId="{2F42A95F-DCAB-4254-BAC9-13E328CE3750}" sibTransId="{94457F39-395F-484B-9632-A200C2FA7E64}"/>
    <dgm:cxn modelId="{27BAE4E2-8369-4E38-AC6C-7DCABDE5FB9F}" srcId="{DD640CC3-9623-4AA3-8D60-88DBBCF50C66}" destId="{5B29E0C1-9929-4A10-8DA6-782F90D398E4}" srcOrd="0" destOrd="0" parTransId="{A2B3BFDF-DD35-4CAC-8E97-117A7EA2DC26}" sibTransId="{9257F516-F4D1-4D0B-B030-3481FD2200BE}"/>
    <dgm:cxn modelId="{0AC4B9E3-B741-4F01-962F-7ED97EC9A0E1}" type="presOf" srcId="{8182C06F-C307-407A-BBCF-ABEC8D71672A}" destId="{35594531-4453-469B-91A0-A1D469B4ABF5}" srcOrd="0" destOrd="0" presId="urn:microsoft.com/office/officeart/2008/layout/LinedList"/>
    <dgm:cxn modelId="{017F96E8-F463-4D7A-94DF-577500C7B16D}" srcId="{DD640CC3-9623-4AA3-8D60-88DBBCF50C66}" destId="{0BB8B981-F6E4-40F3-9379-9213D1D4647F}" srcOrd="2" destOrd="0" parTransId="{073D6989-D7C7-4C0D-8C65-6BB062A1F498}" sibTransId="{20BF6675-7CA3-4956-B1E5-029B46E2B20D}"/>
    <dgm:cxn modelId="{536DD8E7-54A2-40C4-9AAD-937EA508BE56}" type="presParOf" srcId="{C2C9B0DE-4C89-40A7-B3E1-D7EB4198BB40}" destId="{8080AADA-6669-4F5C-B5CD-32BBBBA33C50}" srcOrd="0" destOrd="0" presId="urn:microsoft.com/office/officeart/2008/layout/LinedList"/>
    <dgm:cxn modelId="{AB500E0F-F382-4A17-8464-F5CFA084255A}" type="presParOf" srcId="{C2C9B0DE-4C89-40A7-B3E1-D7EB4198BB40}" destId="{62EBAC02-8527-47A0-864A-CB684508BBE9}" srcOrd="1" destOrd="0" presId="urn:microsoft.com/office/officeart/2008/layout/LinedList"/>
    <dgm:cxn modelId="{1BAC352F-0715-497A-A65E-23123E55606B}" type="presParOf" srcId="{62EBAC02-8527-47A0-864A-CB684508BBE9}" destId="{DB7560C3-408D-4EDA-8D1A-0FC8CAD66D85}" srcOrd="0" destOrd="0" presId="urn:microsoft.com/office/officeart/2008/layout/LinedList"/>
    <dgm:cxn modelId="{1B7C60BC-FCFC-4D59-AD1C-E1B1CD3F7CEE}" type="presParOf" srcId="{62EBAC02-8527-47A0-864A-CB684508BBE9}" destId="{164ADFF7-98C5-453A-A0AE-2C4B4452A55F}" srcOrd="1" destOrd="0" presId="urn:microsoft.com/office/officeart/2008/layout/LinedList"/>
    <dgm:cxn modelId="{C1E2DED5-D023-40BC-9207-37956F2A00A1}" type="presParOf" srcId="{C2C9B0DE-4C89-40A7-B3E1-D7EB4198BB40}" destId="{393C819F-2B86-4355-9C84-AD596B6568D0}" srcOrd="2" destOrd="0" presId="urn:microsoft.com/office/officeart/2008/layout/LinedList"/>
    <dgm:cxn modelId="{DB170756-050D-409A-A4E1-3E5394EAFE4C}" type="presParOf" srcId="{C2C9B0DE-4C89-40A7-B3E1-D7EB4198BB40}" destId="{DFC3502F-76A9-4133-9D57-75224EE0C514}" srcOrd="3" destOrd="0" presId="urn:microsoft.com/office/officeart/2008/layout/LinedList"/>
    <dgm:cxn modelId="{F673E7EB-3FEB-4ABB-B66E-318BA04FD01B}" type="presParOf" srcId="{DFC3502F-76A9-4133-9D57-75224EE0C514}" destId="{7800B130-313F-48A7-BCF9-672EBD83C61E}" srcOrd="0" destOrd="0" presId="urn:microsoft.com/office/officeart/2008/layout/LinedList"/>
    <dgm:cxn modelId="{F2AC4947-C822-4C7A-893E-DC1DB4CAFA1C}" type="presParOf" srcId="{DFC3502F-76A9-4133-9D57-75224EE0C514}" destId="{219C8C16-2250-465D-BDE9-C5E67BF9F958}" srcOrd="1" destOrd="0" presId="urn:microsoft.com/office/officeart/2008/layout/LinedList"/>
    <dgm:cxn modelId="{68EBFCA3-E118-492F-9FC4-DBE53EA0DC65}" type="presParOf" srcId="{C2C9B0DE-4C89-40A7-B3E1-D7EB4198BB40}" destId="{65BFB07B-CD93-4D70-9625-404ABF121552}" srcOrd="4" destOrd="0" presId="urn:microsoft.com/office/officeart/2008/layout/LinedList"/>
    <dgm:cxn modelId="{1E7BAF1A-7C94-4572-9DED-7A8ED68FD9B0}" type="presParOf" srcId="{C2C9B0DE-4C89-40A7-B3E1-D7EB4198BB40}" destId="{6C6CB14A-38CA-47F3-8878-0E4D912D1237}" srcOrd="5" destOrd="0" presId="urn:microsoft.com/office/officeart/2008/layout/LinedList"/>
    <dgm:cxn modelId="{08E33BF1-FE76-4404-BE20-B29D534BA017}" type="presParOf" srcId="{6C6CB14A-38CA-47F3-8878-0E4D912D1237}" destId="{255A7879-43AB-4CA1-88FF-7EF7EC91B949}" srcOrd="0" destOrd="0" presId="urn:microsoft.com/office/officeart/2008/layout/LinedList"/>
    <dgm:cxn modelId="{06ECFDAC-0180-459D-A68A-906AEF567B3D}" type="presParOf" srcId="{6C6CB14A-38CA-47F3-8878-0E4D912D1237}" destId="{043288CF-C13A-470D-A585-BD009C8BC107}" srcOrd="1" destOrd="0" presId="urn:microsoft.com/office/officeart/2008/layout/LinedList"/>
    <dgm:cxn modelId="{97F6C1E7-37A5-481E-9BF1-05DF9D0E5B4D}" type="presParOf" srcId="{C2C9B0DE-4C89-40A7-B3E1-D7EB4198BB40}" destId="{14BA45CD-BA06-415D-BAA4-0D60EEAD1C18}" srcOrd="6" destOrd="0" presId="urn:microsoft.com/office/officeart/2008/layout/LinedList"/>
    <dgm:cxn modelId="{79C91DC5-774C-492A-80C4-06AF5BCDE6DB}" type="presParOf" srcId="{C2C9B0DE-4C89-40A7-B3E1-D7EB4198BB40}" destId="{4C287CC6-7330-40AF-BF2F-7913470CDA7F}" srcOrd="7" destOrd="0" presId="urn:microsoft.com/office/officeart/2008/layout/LinedList"/>
    <dgm:cxn modelId="{B2F77955-40B0-4A76-B671-48C34F5742F8}" type="presParOf" srcId="{4C287CC6-7330-40AF-BF2F-7913470CDA7F}" destId="{CA0F91A2-568B-4EDB-BD5B-8B49634A8C36}" srcOrd="0" destOrd="0" presId="urn:microsoft.com/office/officeart/2008/layout/LinedList"/>
    <dgm:cxn modelId="{A0703FB0-F085-474C-9B29-51F8EEB243D2}" type="presParOf" srcId="{4C287CC6-7330-40AF-BF2F-7913470CDA7F}" destId="{0963C6ED-CDC5-405E-B2A8-05BF17880468}" srcOrd="1" destOrd="0" presId="urn:microsoft.com/office/officeart/2008/layout/LinedList"/>
    <dgm:cxn modelId="{1DFD786D-EA61-4122-9FFD-FFBE9C87017B}" type="presParOf" srcId="{C2C9B0DE-4C89-40A7-B3E1-D7EB4198BB40}" destId="{CC610E47-962C-40F5-BEB9-80323F4555F2}" srcOrd="8" destOrd="0" presId="urn:microsoft.com/office/officeart/2008/layout/LinedList"/>
    <dgm:cxn modelId="{479A5736-F4DB-49D5-BD74-187AAEDA6B71}" type="presParOf" srcId="{C2C9B0DE-4C89-40A7-B3E1-D7EB4198BB40}" destId="{DE383FA8-0B0F-46C8-9AAB-15A6F7B2160A}" srcOrd="9" destOrd="0" presId="urn:microsoft.com/office/officeart/2008/layout/LinedList"/>
    <dgm:cxn modelId="{98FA71DB-CBAF-4DEB-A6DC-7DBAC25EA0F0}" type="presParOf" srcId="{DE383FA8-0B0F-46C8-9AAB-15A6F7B2160A}" destId="{35594531-4453-469B-91A0-A1D469B4ABF5}" srcOrd="0" destOrd="0" presId="urn:microsoft.com/office/officeart/2008/layout/LinedList"/>
    <dgm:cxn modelId="{6D55B963-DA9B-4165-9D58-E9A4C82A2520}" type="presParOf" srcId="{DE383FA8-0B0F-46C8-9AAB-15A6F7B2160A}" destId="{6A1193A5-463E-4F5D-AB2C-91A7920B19D0}" srcOrd="1" destOrd="0" presId="urn:microsoft.com/office/officeart/2008/layout/LinedList"/>
    <dgm:cxn modelId="{ECB32CD2-2997-4124-8B6B-A30A40874954}" type="presParOf" srcId="{C2C9B0DE-4C89-40A7-B3E1-D7EB4198BB40}" destId="{28CC1E69-9EAF-4A68-8B74-F547B66615A7}" srcOrd="10" destOrd="0" presId="urn:microsoft.com/office/officeart/2008/layout/LinedList"/>
    <dgm:cxn modelId="{41BB33C7-B301-4C1B-A627-FCB791422642}" type="presParOf" srcId="{C2C9B0DE-4C89-40A7-B3E1-D7EB4198BB40}" destId="{F8AA2353-476D-41A9-9417-6565A8F5169C}" srcOrd="11" destOrd="0" presId="urn:microsoft.com/office/officeart/2008/layout/LinedList"/>
    <dgm:cxn modelId="{F82AE875-F9E7-419F-A310-DF8B50DF1723}" type="presParOf" srcId="{F8AA2353-476D-41A9-9417-6565A8F5169C}" destId="{2FEF1CA1-780F-4CCC-A89F-7C8F2E4E7B89}" srcOrd="0" destOrd="0" presId="urn:microsoft.com/office/officeart/2008/layout/LinedList"/>
    <dgm:cxn modelId="{BA2352C8-F6CE-46DC-B6A4-FC0850F8D6BB}" type="presParOf" srcId="{F8AA2353-476D-41A9-9417-6565A8F5169C}" destId="{4D79B525-EFD4-4714-87C2-57BCAB042CEA}" srcOrd="1" destOrd="0" presId="urn:microsoft.com/office/officeart/2008/layout/LinedList"/>
    <dgm:cxn modelId="{EFA9CF79-61C1-406F-95B2-D3B2372365F4}" type="presParOf" srcId="{C2C9B0DE-4C89-40A7-B3E1-D7EB4198BB40}" destId="{1EFB2601-E8C3-461A-80A0-57D81B4AF418}" srcOrd="12" destOrd="0" presId="urn:microsoft.com/office/officeart/2008/layout/LinedList"/>
    <dgm:cxn modelId="{66C203FC-EDBB-4691-970C-12FA02C18F92}" type="presParOf" srcId="{C2C9B0DE-4C89-40A7-B3E1-D7EB4198BB40}" destId="{FFEB87F5-5085-45D0-85DC-57E5DA287AEE}" srcOrd="13" destOrd="0" presId="urn:microsoft.com/office/officeart/2008/layout/LinedList"/>
    <dgm:cxn modelId="{E58B1744-987B-49B9-862D-172227595A9E}" type="presParOf" srcId="{FFEB87F5-5085-45D0-85DC-57E5DA287AEE}" destId="{4E9EB906-D86D-4D4A-A37A-1CD5EC1B6900}" srcOrd="0" destOrd="0" presId="urn:microsoft.com/office/officeart/2008/layout/LinedList"/>
    <dgm:cxn modelId="{6AB0B5C8-65D5-40A9-B32A-8DFE9602263B}" type="presParOf" srcId="{FFEB87F5-5085-45D0-85DC-57E5DA287AEE}" destId="{420B4A44-049E-45AA-B67B-6A83A309E83C}" srcOrd="1" destOrd="0" presId="urn:microsoft.com/office/officeart/2008/layout/LinedList"/>
    <dgm:cxn modelId="{DF0893F7-5400-46A3-9CA9-F8804D78D78F}" type="presParOf" srcId="{C2C9B0DE-4C89-40A7-B3E1-D7EB4198BB40}" destId="{69AD99D7-9859-44F2-9819-6F0225B3F41B}" srcOrd="14" destOrd="0" presId="urn:microsoft.com/office/officeart/2008/layout/LinedList"/>
    <dgm:cxn modelId="{A852853D-5412-43B0-9A8A-CDE12100C6FF}" type="presParOf" srcId="{C2C9B0DE-4C89-40A7-B3E1-D7EB4198BB40}" destId="{7ADF6C90-82E2-4201-94D6-D36B86DCAD92}" srcOrd="15" destOrd="0" presId="urn:microsoft.com/office/officeart/2008/layout/LinedList"/>
    <dgm:cxn modelId="{DF1CB2AC-27FF-4DCC-AB16-8DA6F5D3AF56}" type="presParOf" srcId="{7ADF6C90-82E2-4201-94D6-D36B86DCAD92}" destId="{522BEC0E-9033-4591-988E-D946EB6E8D2E}" srcOrd="0" destOrd="0" presId="urn:microsoft.com/office/officeart/2008/layout/LinedList"/>
    <dgm:cxn modelId="{543072D4-F6A3-46F6-9653-309502B62A90}" type="presParOf" srcId="{7ADF6C90-82E2-4201-94D6-D36B86DCAD92}" destId="{715F7440-8D3C-4E1F-B459-F6EB3057DF53}" srcOrd="1" destOrd="0" presId="urn:microsoft.com/office/officeart/2008/layout/LinedList"/>
    <dgm:cxn modelId="{1762FB23-0EA4-4602-B73F-EB0CF2822200}" type="presParOf" srcId="{C2C9B0DE-4C89-40A7-B3E1-D7EB4198BB40}" destId="{E26BAC8E-9211-495E-A86A-DE38D4B7DECD}" srcOrd="16" destOrd="0" presId="urn:microsoft.com/office/officeart/2008/layout/LinedList"/>
    <dgm:cxn modelId="{4655526B-B492-4EF3-AEDB-8F398408CA2A}" type="presParOf" srcId="{C2C9B0DE-4C89-40A7-B3E1-D7EB4198BB40}" destId="{C1BAB310-29E4-43B3-B2CA-4425E8100E80}" srcOrd="17" destOrd="0" presId="urn:microsoft.com/office/officeart/2008/layout/LinedList"/>
    <dgm:cxn modelId="{0CCB3996-2133-4518-A4CC-4B6C57435BF6}" type="presParOf" srcId="{C1BAB310-29E4-43B3-B2CA-4425E8100E80}" destId="{1D58B340-DF6C-4D55-A692-20384972A132}" srcOrd="0" destOrd="0" presId="urn:microsoft.com/office/officeart/2008/layout/LinedList"/>
    <dgm:cxn modelId="{F8BB448F-F6C2-4B50-A83F-506FC8D554F3}" type="presParOf" srcId="{C1BAB310-29E4-43B3-B2CA-4425E8100E80}" destId="{6550A7B8-3A0B-40C7-976F-CE0B207A9C4F}" srcOrd="1" destOrd="0" presId="urn:microsoft.com/office/officeart/2008/layout/LinedList"/>
    <dgm:cxn modelId="{CB7369A7-3D22-4F30-A970-06F8CE1736A4}" type="presParOf" srcId="{C2C9B0DE-4C89-40A7-B3E1-D7EB4198BB40}" destId="{0A1EF260-0350-4B4E-BDBD-1CE5A6A733B5}" srcOrd="18" destOrd="0" presId="urn:microsoft.com/office/officeart/2008/layout/LinedList"/>
    <dgm:cxn modelId="{CB7BD633-0E07-4D48-8F2F-C3349BF98CB3}" type="presParOf" srcId="{C2C9B0DE-4C89-40A7-B3E1-D7EB4198BB40}" destId="{D49B6E96-A1A8-494A-B67A-5F711864FD20}" srcOrd="19" destOrd="0" presId="urn:microsoft.com/office/officeart/2008/layout/LinedList"/>
    <dgm:cxn modelId="{BCC9C985-D156-4BA7-A2FA-E4D432E55C4F}" type="presParOf" srcId="{D49B6E96-A1A8-494A-B67A-5F711864FD20}" destId="{BA7DFFF3-B821-48BB-B6AA-AE218740BEE9}" srcOrd="0" destOrd="0" presId="urn:microsoft.com/office/officeart/2008/layout/LinedList"/>
    <dgm:cxn modelId="{0625EAA7-2171-4C79-AFE6-D9AE1506B381}" type="presParOf" srcId="{D49B6E96-A1A8-494A-B67A-5F711864FD20}" destId="{553D2038-2E73-463A-BDBD-9CDD20AD5A8A}" srcOrd="1" destOrd="0" presId="urn:microsoft.com/office/officeart/2008/layout/LinedList"/>
    <dgm:cxn modelId="{36EE5784-AE59-4C6E-8C79-32A3FD810D84}" type="presParOf" srcId="{C2C9B0DE-4C89-40A7-B3E1-D7EB4198BB40}" destId="{B93FF497-D9F8-4C75-B5EC-AA2E064BDD8D}" srcOrd="20" destOrd="0" presId="urn:microsoft.com/office/officeart/2008/layout/LinedList"/>
    <dgm:cxn modelId="{88E6B6BA-6DAC-4218-9FE8-4CABEE6C2762}" type="presParOf" srcId="{C2C9B0DE-4C89-40A7-B3E1-D7EB4198BB40}" destId="{0F03A6E2-41D8-4D11-9EA3-C94B020D553C}" srcOrd="21" destOrd="0" presId="urn:microsoft.com/office/officeart/2008/layout/LinedList"/>
    <dgm:cxn modelId="{132EB457-6CFD-442B-A0C2-18EC9C2AFCBF}" type="presParOf" srcId="{0F03A6E2-41D8-4D11-9EA3-C94B020D553C}" destId="{363D6718-86EF-4BF8-B32A-D4AE053E7686}" srcOrd="0" destOrd="0" presId="urn:microsoft.com/office/officeart/2008/layout/LinedList"/>
    <dgm:cxn modelId="{01446B8E-4F96-4E4F-A830-D7BD8389D61A}" type="presParOf" srcId="{0F03A6E2-41D8-4D11-9EA3-C94B020D553C}" destId="{3EA77758-443E-4062-BFC2-2638079B2DB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6D33A6-74DD-4B9F-85FF-A4C0CAC2578E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60E85EE-A204-46A3-9502-E49507D5A3B4}">
      <dgm:prSet/>
      <dgm:spPr/>
      <dgm:t>
        <a:bodyPr/>
        <a:lstStyle/>
        <a:p>
          <a:r>
            <a:rPr lang="pt-PT" b="0" i="0" dirty="0"/>
            <a:t>Eric </a:t>
          </a:r>
          <a:r>
            <a:rPr lang="pt-PT" b="0" i="0" dirty="0" err="1"/>
            <a:t>Velez</a:t>
          </a:r>
          <a:r>
            <a:rPr lang="pt-PT" b="0" i="0" dirty="0"/>
            <a:t>, 2ºB (</a:t>
          </a:r>
          <a:r>
            <a:rPr lang="pt-PT" b="0" i="0" dirty="0" err="1"/>
            <a:t>Spain</a:t>
          </a:r>
          <a:r>
            <a:rPr lang="pt-PT" b="0" i="0" dirty="0"/>
            <a:t>)</a:t>
          </a:r>
          <a:endParaRPr lang="en-US" dirty="0"/>
        </a:p>
      </dgm:t>
    </dgm:pt>
    <dgm:pt modelId="{EF70F6CF-037A-4400-9129-4B1D86417040}" type="parTrans" cxnId="{2AC45E1D-6D97-4AE5-88A7-9FFE63F6DD34}">
      <dgm:prSet/>
      <dgm:spPr/>
      <dgm:t>
        <a:bodyPr/>
        <a:lstStyle/>
        <a:p>
          <a:endParaRPr lang="en-US"/>
        </a:p>
      </dgm:t>
    </dgm:pt>
    <dgm:pt modelId="{36E8C1B9-FEE9-4A4E-B512-6484AE4C7E6D}" type="sibTrans" cxnId="{2AC45E1D-6D97-4AE5-88A7-9FFE63F6DD34}">
      <dgm:prSet/>
      <dgm:spPr/>
      <dgm:t>
        <a:bodyPr/>
        <a:lstStyle/>
        <a:p>
          <a:endParaRPr lang="en-US"/>
        </a:p>
      </dgm:t>
    </dgm:pt>
    <dgm:pt modelId="{B1348B5A-951F-42ED-83F0-AB8DE47B0EB0}">
      <dgm:prSet/>
      <dgm:spPr/>
      <dgm:t>
        <a:bodyPr/>
        <a:lstStyle/>
        <a:p>
          <a:r>
            <a:rPr lang="pt-PT" b="0" i="0" dirty="0" err="1"/>
            <a:t>Lucia</a:t>
          </a:r>
          <a:r>
            <a:rPr lang="pt-PT" b="0" i="0" dirty="0"/>
            <a:t> De Obeso,  2ºB (</a:t>
          </a:r>
          <a:r>
            <a:rPr lang="pt-PT" b="0" i="0" dirty="0" err="1"/>
            <a:t>Spain</a:t>
          </a:r>
          <a:r>
            <a:rPr lang="pt-PT" b="0" i="0" dirty="0"/>
            <a:t>)</a:t>
          </a:r>
          <a:endParaRPr lang="en-US" dirty="0"/>
        </a:p>
      </dgm:t>
    </dgm:pt>
    <dgm:pt modelId="{0B59E09F-DE79-448E-98EB-F3908C4579FD}" type="parTrans" cxnId="{D15D4E6E-DB10-44BA-B0D4-BAEDC27E1E4A}">
      <dgm:prSet/>
      <dgm:spPr/>
      <dgm:t>
        <a:bodyPr/>
        <a:lstStyle/>
        <a:p>
          <a:endParaRPr lang="en-US"/>
        </a:p>
      </dgm:t>
    </dgm:pt>
    <dgm:pt modelId="{2D5B769F-EAFA-45FE-8773-CC621AAC5788}" type="sibTrans" cxnId="{D15D4E6E-DB10-44BA-B0D4-BAEDC27E1E4A}">
      <dgm:prSet/>
      <dgm:spPr/>
      <dgm:t>
        <a:bodyPr/>
        <a:lstStyle/>
        <a:p>
          <a:endParaRPr lang="en-US"/>
        </a:p>
      </dgm:t>
    </dgm:pt>
    <dgm:pt modelId="{BCC17D49-B519-418D-9954-0EEFE6B71DD3}">
      <dgm:prSet/>
      <dgm:spPr/>
      <dgm:t>
        <a:bodyPr/>
        <a:lstStyle/>
        <a:p>
          <a:r>
            <a:rPr lang="pt-PT" b="0" i="0" dirty="0" err="1">
              <a:highlight>
                <a:srgbClr val="FFFF00"/>
              </a:highlight>
            </a:rPr>
            <a:t>Sofía</a:t>
          </a:r>
          <a:r>
            <a:rPr lang="pt-PT" b="0" i="0" dirty="0">
              <a:highlight>
                <a:srgbClr val="FFFF00"/>
              </a:highlight>
            </a:rPr>
            <a:t> </a:t>
          </a:r>
          <a:r>
            <a:rPr lang="pt-PT" b="0" i="0" dirty="0" err="1">
              <a:highlight>
                <a:srgbClr val="FFFF00"/>
              </a:highlight>
            </a:rPr>
            <a:t>Jaramillo</a:t>
          </a:r>
          <a:r>
            <a:rPr lang="pt-PT" b="0" i="0" dirty="0">
              <a:highlight>
                <a:srgbClr val="FFFF00"/>
              </a:highlight>
            </a:rPr>
            <a:t>, 2ºB (</a:t>
          </a:r>
          <a:r>
            <a:rPr lang="pt-PT" b="0" i="0" dirty="0" err="1">
              <a:highlight>
                <a:srgbClr val="FFFF00"/>
              </a:highlight>
            </a:rPr>
            <a:t>Spain</a:t>
          </a:r>
          <a:r>
            <a:rPr lang="pt-PT" b="0" i="0" dirty="0">
              <a:highlight>
                <a:srgbClr val="FFFF00"/>
              </a:highlight>
            </a:rPr>
            <a:t>)</a:t>
          </a:r>
          <a:endParaRPr lang="en-US" dirty="0">
            <a:highlight>
              <a:srgbClr val="FFFF00"/>
            </a:highlight>
          </a:endParaRPr>
        </a:p>
      </dgm:t>
    </dgm:pt>
    <dgm:pt modelId="{D2EBEAB6-64B5-4C38-A4EA-5520435F8642}" type="parTrans" cxnId="{2218BCDF-14E8-42E1-A51C-330E70B22929}">
      <dgm:prSet/>
      <dgm:spPr/>
      <dgm:t>
        <a:bodyPr/>
        <a:lstStyle/>
        <a:p>
          <a:endParaRPr lang="en-US"/>
        </a:p>
      </dgm:t>
    </dgm:pt>
    <dgm:pt modelId="{2649ECCB-A41B-4AC9-AC88-C5F16D01B84B}" type="sibTrans" cxnId="{2218BCDF-14E8-42E1-A51C-330E70B22929}">
      <dgm:prSet/>
      <dgm:spPr/>
      <dgm:t>
        <a:bodyPr/>
        <a:lstStyle/>
        <a:p>
          <a:endParaRPr lang="en-US"/>
        </a:p>
      </dgm:t>
    </dgm:pt>
    <dgm:pt modelId="{7F207E85-77B7-4624-9419-360AB94FCEC2}">
      <dgm:prSet/>
      <dgm:spPr/>
      <dgm:t>
        <a:bodyPr/>
        <a:lstStyle/>
        <a:p>
          <a:r>
            <a:rPr lang="pt-PT" b="0" i="0" dirty="0" err="1">
              <a:highlight>
                <a:srgbClr val="FFFF00"/>
              </a:highlight>
            </a:rPr>
            <a:t>Sophie</a:t>
          </a:r>
          <a:r>
            <a:rPr lang="pt-PT" b="0" i="0" dirty="0">
              <a:highlight>
                <a:srgbClr val="FFFF00"/>
              </a:highlight>
            </a:rPr>
            <a:t> </a:t>
          </a:r>
          <a:r>
            <a:rPr lang="pt-PT" b="0" i="0" dirty="0" err="1">
              <a:highlight>
                <a:srgbClr val="FFFF00"/>
              </a:highlight>
            </a:rPr>
            <a:t>Omlor</a:t>
          </a:r>
          <a:r>
            <a:rPr lang="pt-PT" b="0" i="0" dirty="0">
              <a:highlight>
                <a:srgbClr val="FFFF00"/>
              </a:highlight>
            </a:rPr>
            <a:t> 7°1k (</a:t>
          </a:r>
          <a:r>
            <a:rPr lang="pt-PT" b="0" i="0" dirty="0" err="1">
              <a:highlight>
                <a:srgbClr val="FFFF00"/>
              </a:highlight>
            </a:rPr>
            <a:t>Germany</a:t>
          </a:r>
          <a:r>
            <a:rPr lang="pt-PT" b="0" i="0" dirty="0">
              <a:highlight>
                <a:srgbClr val="FFFF00"/>
              </a:highlight>
            </a:rPr>
            <a:t>)</a:t>
          </a:r>
          <a:endParaRPr lang="en-US" dirty="0">
            <a:highlight>
              <a:srgbClr val="FFFF00"/>
            </a:highlight>
          </a:endParaRPr>
        </a:p>
      </dgm:t>
    </dgm:pt>
    <dgm:pt modelId="{AF4C17FF-0B63-4804-94B6-057201E06FEB}" type="parTrans" cxnId="{9C267814-F004-4572-9B2C-6528EB853AAD}">
      <dgm:prSet/>
      <dgm:spPr/>
      <dgm:t>
        <a:bodyPr/>
        <a:lstStyle/>
        <a:p>
          <a:endParaRPr lang="en-US"/>
        </a:p>
      </dgm:t>
    </dgm:pt>
    <dgm:pt modelId="{2CAC781A-FED9-4ABD-80DC-4EEE067E697B}" type="sibTrans" cxnId="{9C267814-F004-4572-9B2C-6528EB853AAD}">
      <dgm:prSet/>
      <dgm:spPr/>
      <dgm:t>
        <a:bodyPr/>
        <a:lstStyle/>
        <a:p>
          <a:endParaRPr lang="en-US"/>
        </a:p>
      </dgm:t>
    </dgm:pt>
    <dgm:pt modelId="{0172998F-4EBB-4585-AB4F-87D7ED5FB2E7}">
      <dgm:prSet/>
      <dgm:spPr/>
      <dgm:t>
        <a:bodyPr/>
        <a:lstStyle/>
        <a:p>
          <a:r>
            <a:rPr lang="pt-PT" b="0" i="0"/>
            <a:t>Franziska Pohl 7°1k (Germany)</a:t>
          </a:r>
          <a:endParaRPr lang="en-US"/>
        </a:p>
      </dgm:t>
    </dgm:pt>
    <dgm:pt modelId="{3ABB5991-B9A0-48EB-941A-ABAC7E99079F}" type="parTrans" cxnId="{D4980DDF-D648-4E5A-9D83-278BC33E7C7F}">
      <dgm:prSet/>
      <dgm:spPr/>
      <dgm:t>
        <a:bodyPr/>
        <a:lstStyle/>
        <a:p>
          <a:endParaRPr lang="en-US"/>
        </a:p>
      </dgm:t>
    </dgm:pt>
    <dgm:pt modelId="{98FB7366-2AFD-4814-AA6E-F7F241019792}" type="sibTrans" cxnId="{D4980DDF-D648-4E5A-9D83-278BC33E7C7F}">
      <dgm:prSet/>
      <dgm:spPr/>
      <dgm:t>
        <a:bodyPr/>
        <a:lstStyle/>
        <a:p>
          <a:endParaRPr lang="en-US"/>
        </a:p>
      </dgm:t>
    </dgm:pt>
    <dgm:pt modelId="{F679A999-47C6-4849-BDB4-8E720DF60439}">
      <dgm:prSet/>
      <dgm:spPr/>
      <dgm:t>
        <a:bodyPr/>
        <a:lstStyle/>
        <a:p>
          <a:r>
            <a:rPr lang="pt-PT" b="0" i="0"/>
            <a:t>Emily-Louisa Marzlin 7°1k (Germany)</a:t>
          </a:r>
          <a:endParaRPr lang="en-US"/>
        </a:p>
      </dgm:t>
    </dgm:pt>
    <dgm:pt modelId="{3F40F902-F091-4D24-A096-EE5D692238F2}" type="parTrans" cxnId="{EBC4A85B-5C7A-4917-AB0A-BE34DC5B235A}">
      <dgm:prSet/>
      <dgm:spPr/>
      <dgm:t>
        <a:bodyPr/>
        <a:lstStyle/>
        <a:p>
          <a:endParaRPr lang="en-US"/>
        </a:p>
      </dgm:t>
    </dgm:pt>
    <dgm:pt modelId="{1E5EB0C0-FDCC-42EF-8A7D-C739D066103F}" type="sibTrans" cxnId="{EBC4A85B-5C7A-4917-AB0A-BE34DC5B235A}">
      <dgm:prSet/>
      <dgm:spPr/>
      <dgm:t>
        <a:bodyPr/>
        <a:lstStyle/>
        <a:p>
          <a:endParaRPr lang="en-US"/>
        </a:p>
      </dgm:t>
    </dgm:pt>
    <dgm:pt modelId="{ACB60EFF-DFC6-4AD8-9DDC-B8EB1C7D45D7}">
      <dgm:prSet/>
      <dgm:spPr/>
      <dgm:t>
        <a:bodyPr/>
        <a:lstStyle/>
        <a:p>
          <a:r>
            <a:rPr lang="pt-PT" b="0" i="0" dirty="0">
              <a:highlight>
                <a:srgbClr val="FFFF00"/>
              </a:highlight>
            </a:rPr>
            <a:t>Matilde Ribeiro 8ºE (Portugal)</a:t>
          </a:r>
          <a:endParaRPr lang="en-US" dirty="0">
            <a:highlight>
              <a:srgbClr val="FFFF00"/>
            </a:highlight>
          </a:endParaRPr>
        </a:p>
      </dgm:t>
    </dgm:pt>
    <dgm:pt modelId="{36C78837-DEAF-4955-B458-E97076DD6D10}" type="parTrans" cxnId="{8AE97AA3-990B-41B6-9F94-E14B30C571A3}">
      <dgm:prSet/>
      <dgm:spPr/>
      <dgm:t>
        <a:bodyPr/>
        <a:lstStyle/>
        <a:p>
          <a:endParaRPr lang="en-US"/>
        </a:p>
      </dgm:t>
    </dgm:pt>
    <dgm:pt modelId="{33352CA0-F9EE-43BF-B836-540CEFE1C50E}" type="sibTrans" cxnId="{8AE97AA3-990B-41B6-9F94-E14B30C571A3}">
      <dgm:prSet/>
      <dgm:spPr/>
      <dgm:t>
        <a:bodyPr/>
        <a:lstStyle/>
        <a:p>
          <a:endParaRPr lang="en-US"/>
        </a:p>
      </dgm:t>
    </dgm:pt>
    <dgm:pt modelId="{C9D27B9F-F2C6-429E-937D-6622BC75BC98}">
      <dgm:prSet/>
      <dgm:spPr/>
      <dgm:t>
        <a:bodyPr/>
        <a:lstStyle/>
        <a:p>
          <a:r>
            <a:rPr lang="pt-PT" b="0" i="0"/>
            <a:t>Ângela Romão 8ºE (Portugal)</a:t>
          </a:r>
          <a:endParaRPr lang="en-US"/>
        </a:p>
      </dgm:t>
    </dgm:pt>
    <dgm:pt modelId="{B5C57982-6EFD-4A80-A725-C9564B07C111}" type="parTrans" cxnId="{0A709F5A-B980-4202-B1A1-FF1CAF27414E}">
      <dgm:prSet/>
      <dgm:spPr/>
      <dgm:t>
        <a:bodyPr/>
        <a:lstStyle/>
        <a:p>
          <a:endParaRPr lang="en-US"/>
        </a:p>
      </dgm:t>
    </dgm:pt>
    <dgm:pt modelId="{2062FD29-9CF3-447F-BD6C-3196E1592704}" type="sibTrans" cxnId="{0A709F5A-B980-4202-B1A1-FF1CAF27414E}">
      <dgm:prSet/>
      <dgm:spPr/>
      <dgm:t>
        <a:bodyPr/>
        <a:lstStyle/>
        <a:p>
          <a:endParaRPr lang="en-US"/>
        </a:p>
      </dgm:t>
    </dgm:pt>
    <dgm:pt modelId="{B8326E6E-CD2A-49DC-B5A0-D2DF5EA08271}">
      <dgm:prSet/>
      <dgm:spPr/>
      <dgm:t>
        <a:bodyPr/>
        <a:lstStyle/>
        <a:p>
          <a:r>
            <a:rPr lang="pt-PT" b="0" i="0"/>
            <a:t>Beatriz Santos 8ºE (Portugal)</a:t>
          </a:r>
          <a:endParaRPr lang="en-US"/>
        </a:p>
      </dgm:t>
    </dgm:pt>
    <dgm:pt modelId="{CE2E8A1C-6605-4BD4-86A6-2D2108BBAA38}" type="parTrans" cxnId="{0F03D0C9-3117-4870-AE23-67E25966EF6A}">
      <dgm:prSet/>
      <dgm:spPr/>
      <dgm:t>
        <a:bodyPr/>
        <a:lstStyle/>
        <a:p>
          <a:endParaRPr lang="en-US"/>
        </a:p>
      </dgm:t>
    </dgm:pt>
    <dgm:pt modelId="{E42D5592-8EFD-4D10-AF64-C709CD34C0BD}" type="sibTrans" cxnId="{0F03D0C9-3117-4870-AE23-67E25966EF6A}">
      <dgm:prSet/>
      <dgm:spPr/>
      <dgm:t>
        <a:bodyPr/>
        <a:lstStyle/>
        <a:p>
          <a:endParaRPr lang="en-US"/>
        </a:p>
      </dgm:t>
    </dgm:pt>
    <dgm:pt modelId="{14A4BB5C-6E5A-4B36-81D1-B5A461BB359F}">
      <dgm:prSet/>
      <dgm:spPr/>
      <dgm:t>
        <a:bodyPr/>
        <a:lstStyle/>
        <a:p>
          <a:r>
            <a:rPr lang="pt-PT" b="0" i="0"/>
            <a:t>Tiago Pires 8ºE (Portugal)</a:t>
          </a:r>
          <a:endParaRPr lang="en-US"/>
        </a:p>
      </dgm:t>
    </dgm:pt>
    <dgm:pt modelId="{1755078B-F02B-4C2F-91FC-EF9FC7023AC9}" type="parTrans" cxnId="{AABADE18-6B9C-4465-B217-3325E6B83C74}">
      <dgm:prSet/>
      <dgm:spPr/>
      <dgm:t>
        <a:bodyPr/>
        <a:lstStyle/>
        <a:p>
          <a:endParaRPr lang="en-US"/>
        </a:p>
      </dgm:t>
    </dgm:pt>
    <dgm:pt modelId="{7B2E5457-7659-4491-8DA3-1CBCDD1FD46B}" type="sibTrans" cxnId="{AABADE18-6B9C-4465-B217-3325E6B83C74}">
      <dgm:prSet/>
      <dgm:spPr/>
      <dgm:t>
        <a:bodyPr/>
        <a:lstStyle/>
        <a:p>
          <a:endParaRPr lang="en-US"/>
        </a:p>
      </dgm:t>
    </dgm:pt>
    <dgm:pt modelId="{9192F98C-3B2D-4FCD-ADDB-A3D927FE9DCE}">
      <dgm:prSet/>
      <dgm:spPr/>
      <dgm:t>
        <a:bodyPr/>
        <a:lstStyle/>
        <a:p>
          <a:r>
            <a:rPr lang="pt-PT" b="0" i="0" dirty="0">
              <a:highlight>
                <a:srgbClr val="FFFF00"/>
              </a:highlight>
            </a:rPr>
            <a:t>Inês Martins 8ºC (Portugal)</a:t>
          </a:r>
          <a:endParaRPr lang="en-US" dirty="0">
            <a:highlight>
              <a:srgbClr val="FFFF00"/>
            </a:highlight>
          </a:endParaRPr>
        </a:p>
      </dgm:t>
    </dgm:pt>
    <dgm:pt modelId="{98D4475F-12C1-4825-8A60-04FE823E1ED4}" type="parTrans" cxnId="{0FBA5E4F-9F2B-4D9A-BAD5-1A385F4D77CE}">
      <dgm:prSet/>
      <dgm:spPr/>
      <dgm:t>
        <a:bodyPr/>
        <a:lstStyle/>
        <a:p>
          <a:endParaRPr lang="en-US"/>
        </a:p>
      </dgm:t>
    </dgm:pt>
    <dgm:pt modelId="{288F1769-06AB-44DD-9F7C-E4414DFC64ED}" type="sibTrans" cxnId="{0FBA5E4F-9F2B-4D9A-BAD5-1A385F4D77CE}">
      <dgm:prSet/>
      <dgm:spPr/>
      <dgm:t>
        <a:bodyPr/>
        <a:lstStyle/>
        <a:p>
          <a:endParaRPr lang="en-US"/>
        </a:p>
      </dgm:t>
    </dgm:pt>
    <dgm:pt modelId="{5B4EAF49-1009-4EA9-812B-F502C55ADF84}">
      <dgm:prSet/>
      <dgm:spPr/>
      <dgm:t>
        <a:bodyPr/>
        <a:lstStyle/>
        <a:p>
          <a:r>
            <a:rPr lang="pt-PT" b="0" i="0"/>
            <a:t>Lúcia Silva 8ºC (Portugal)</a:t>
          </a:r>
          <a:endParaRPr lang="en-US"/>
        </a:p>
      </dgm:t>
    </dgm:pt>
    <dgm:pt modelId="{27BC72A3-5153-477B-94E6-49FBCA976FAD}" type="parTrans" cxnId="{68E29D8A-9EBC-44C7-9F93-C86363DAAC79}">
      <dgm:prSet/>
      <dgm:spPr/>
      <dgm:t>
        <a:bodyPr/>
        <a:lstStyle/>
        <a:p>
          <a:endParaRPr lang="en-US"/>
        </a:p>
      </dgm:t>
    </dgm:pt>
    <dgm:pt modelId="{566CEBE6-9469-4812-B1D5-69D4A981CF97}" type="sibTrans" cxnId="{68E29D8A-9EBC-44C7-9F93-C86363DAAC79}">
      <dgm:prSet/>
      <dgm:spPr/>
      <dgm:t>
        <a:bodyPr/>
        <a:lstStyle/>
        <a:p>
          <a:endParaRPr lang="en-US"/>
        </a:p>
      </dgm:t>
    </dgm:pt>
    <dgm:pt modelId="{87AC3A28-2122-4035-AC57-C5D8FB6CB451}">
      <dgm:prSet/>
      <dgm:spPr/>
      <dgm:t>
        <a:bodyPr/>
        <a:lstStyle/>
        <a:p>
          <a:r>
            <a:rPr lang="pt-PT" b="0" i="0"/>
            <a:t>Luís Bomfim 8ºC (Portugal) </a:t>
          </a:r>
          <a:endParaRPr lang="en-US"/>
        </a:p>
      </dgm:t>
    </dgm:pt>
    <dgm:pt modelId="{B3438A1C-31EF-4AB2-B2DB-F8541C9116C3}" type="parTrans" cxnId="{911F0118-F8DF-41CB-868D-4654D01CDE15}">
      <dgm:prSet/>
      <dgm:spPr/>
      <dgm:t>
        <a:bodyPr/>
        <a:lstStyle/>
        <a:p>
          <a:endParaRPr lang="en-US"/>
        </a:p>
      </dgm:t>
    </dgm:pt>
    <dgm:pt modelId="{1404EAE3-5B00-414B-BBFB-B5755806FDF8}" type="sibTrans" cxnId="{911F0118-F8DF-41CB-868D-4654D01CDE15}">
      <dgm:prSet/>
      <dgm:spPr/>
      <dgm:t>
        <a:bodyPr/>
        <a:lstStyle/>
        <a:p>
          <a:endParaRPr lang="en-US"/>
        </a:p>
      </dgm:t>
    </dgm:pt>
    <dgm:pt modelId="{2C392253-1277-418B-AB92-89E5B1A0FAC8}" type="pres">
      <dgm:prSet presAssocID="{E16D33A6-74DD-4B9F-85FF-A4C0CAC2578E}" presName="vert0" presStyleCnt="0">
        <dgm:presLayoutVars>
          <dgm:dir/>
          <dgm:animOne val="branch"/>
          <dgm:animLvl val="lvl"/>
        </dgm:presLayoutVars>
      </dgm:prSet>
      <dgm:spPr/>
    </dgm:pt>
    <dgm:pt modelId="{F43951D0-64EF-47C9-8307-E314EA1947E8}" type="pres">
      <dgm:prSet presAssocID="{360E85EE-A204-46A3-9502-E49507D5A3B4}" presName="thickLine" presStyleLbl="alignNode1" presStyleIdx="0" presStyleCnt="13"/>
      <dgm:spPr/>
    </dgm:pt>
    <dgm:pt modelId="{D3723C2F-565B-4100-85C1-0FDD3344B2F4}" type="pres">
      <dgm:prSet presAssocID="{360E85EE-A204-46A3-9502-E49507D5A3B4}" presName="horz1" presStyleCnt="0"/>
      <dgm:spPr/>
    </dgm:pt>
    <dgm:pt modelId="{055ABC82-469F-4B55-B7A4-8533B9510F65}" type="pres">
      <dgm:prSet presAssocID="{360E85EE-A204-46A3-9502-E49507D5A3B4}" presName="tx1" presStyleLbl="revTx" presStyleIdx="0" presStyleCnt="13"/>
      <dgm:spPr/>
    </dgm:pt>
    <dgm:pt modelId="{3AEF7031-3AB2-482D-BAD9-1659A8E04BA3}" type="pres">
      <dgm:prSet presAssocID="{360E85EE-A204-46A3-9502-E49507D5A3B4}" presName="vert1" presStyleCnt="0"/>
      <dgm:spPr/>
    </dgm:pt>
    <dgm:pt modelId="{30C4D5A5-6969-4769-9BE8-8A3C362000C0}" type="pres">
      <dgm:prSet presAssocID="{B1348B5A-951F-42ED-83F0-AB8DE47B0EB0}" presName="thickLine" presStyleLbl="alignNode1" presStyleIdx="1" presStyleCnt="13"/>
      <dgm:spPr/>
    </dgm:pt>
    <dgm:pt modelId="{8EA88EE6-6E76-4E55-9E2E-6FAABD33ED52}" type="pres">
      <dgm:prSet presAssocID="{B1348B5A-951F-42ED-83F0-AB8DE47B0EB0}" presName="horz1" presStyleCnt="0"/>
      <dgm:spPr/>
    </dgm:pt>
    <dgm:pt modelId="{AF75DC80-3F9E-416A-83EF-68119AA664E3}" type="pres">
      <dgm:prSet presAssocID="{B1348B5A-951F-42ED-83F0-AB8DE47B0EB0}" presName="tx1" presStyleLbl="revTx" presStyleIdx="1" presStyleCnt="13"/>
      <dgm:spPr/>
    </dgm:pt>
    <dgm:pt modelId="{772352F1-78CD-4F8C-B984-CE60D13EAF2A}" type="pres">
      <dgm:prSet presAssocID="{B1348B5A-951F-42ED-83F0-AB8DE47B0EB0}" presName="vert1" presStyleCnt="0"/>
      <dgm:spPr/>
    </dgm:pt>
    <dgm:pt modelId="{CBF9B2C3-EB90-497D-A011-89E92D1E3A4D}" type="pres">
      <dgm:prSet presAssocID="{BCC17D49-B519-418D-9954-0EEFE6B71DD3}" presName="thickLine" presStyleLbl="alignNode1" presStyleIdx="2" presStyleCnt="13"/>
      <dgm:spPr/>
    </dgm:pt>
    <dgm:pt modelId="{3065C334-E0C8-43E4-BF86-1E4F7710ADC6}" type="pres">
      <dgm:prSet presAssocID="{BCC17D49-B519-418D-9954-0EEFE6B71DD3}" presName="horz1" presStyleCnt="0"/>
      <dgm:spPr/>
    </dgm:pt>
    <dgm:pt modelId="{BF0611D9-DFF8-482B-A04B-EED9DAB6E9FA}" type="pres">
      <dgm:prSet presAssocID="{BCC17D49-B519-418D-9954-0EEFE6B71DD3}" presName="tx1" presStyleLbl="revTx" presStyleIdx="2" presStyleCnt="13"/>
      <dgm:spPr/>
    </dgm:pt>
    <dgm:pt modelId="{C354F790-DDF4-49E2-A26E-17AB751E3FFF}" type="pres">
      <dgm:prSet presAssocID="{BCC17D49-B519-418D-9954-0EEFE6B71DD3}" presName="vert1" presStyleCnt="0"/>
      <dgm:spPr/>
    </dgm:pt>
    <dgm:pt modelId="{CD506281-9AAA-4990-92FC-F0E4C04FAFA2}" type="pres">
      <dgm:prSet presAssocID="{7F207E85-77B7-4624-9419-360AB94FCEC2}" presName="thickLine" presStyleLbl="alignNode1" presStyleIdx="3" presStyleCnt="13"/>
      <dgm:spPr/>
    </dgm:pt>
    <dgm:pt modelId="{6541FE0F-164F-40EC-AC44-CF0C4E4284B9}" type="pres">
      <dgm:prSet presAssocID="{7F207E85-77B7-4624-9419-360AB94FCEC2}" presName="horz1" presStyleCnt="0"/>
      <dgm:spPr/>
    </dgm:pt>
    <dgm:pt modelId="{AE6159A4-30B3-4144-AA9E-47763D509C6F}" type="pres">
      <dgm:prSet presAssocID="{7F207E85-77B7-4624-9419-360AB94FCEC2}" presName="tx1" presStyleLbl="revTx" presStyleIdx="3" presStyleCnt="13"/>
      <dgm:spPr/>
    </dgm:pt>
    <dgm:pt modelId="{1C8BD86E-1731-40A7-B4CB-01975DD862A6}" type="pres">
      <dgm:prSet presAssocID="{7F207E85-77B7-4624-9419-360AB94FCEC2}" presName="vert1" presStyleCnt="0"/>
      <dgm:spPr/>
    </dgm:pt>
    <dgm:pt modelId="{C7CBE494-1770-46B6-ACE9-913A14C9BE9E}" type="pres">
      <dgm:prSet presAssocID="{0172998F-4EBB-4585-AB4F-87D7ED5FB2E7}" presName="thickLine" presStyleLbl="alignNode1" presStyleIdx="4" presStyleCnt="13"/>
      <dgm:spPr/>
    </dgm:pt>
    <dgm:pt modelId="{34DC6FAF-7F2A-4169-9F4F-B2A92F36553E}" type="pres">
      <dgm:prSet presAssocID="{0172998F-4EBB-4585-AB4F-87D7ED5FB2E7}" presName="horz1" presStyleCnt="0"/>
      <dgm:spPr/>
    </dgm:pt>
    <dgm:pt modelId="{D9FDD77D-9A99-4BF1-96B9-6173AEEF9D50}" type="pres">
      <dgm:prSet presAssocID="{0172998F-4EBB-4585-AB4F-87D7ED5FB2E7}" presName="tx1" presStyleLbl="revTx" presStyleIdx="4" presStyleCnt="13"/>
      <dgm:spPr/>
    </dgm:pt>
    <dgm:pt modelId="{78895EC3-C469-4E63-8E1A-6AB16E550B2A}" type="pres">
      <dgm:prSet presAssocID="{0172998F-4EBB-4585-AB4F-87D7ED5FB2E7}" presName="vert1" presStyleCnt="0"/>
      <dgm:spPr/>
    </dgm:pt>
    <dgm:pt modelId="{9E73F5D5-E5E5-4313-931F-E4C618E660AE}" type="pres">
      <dgm:prSet presAssocID="{F679A999-47C6-4849-BDB4-8E720DF60439}" presName="thickLine" presStyleLbl="alignNode1" presStyleIdx="5" presStyleCnt="13"/>
      <dgm:spPr/>
    </dgm:pt>
    <dgm:pt modelId="{54B738D9-0B84-4263-813D-736B7E6BE4D3}" type="pres">
      <dgm:prSet presAssocID="{F679A999-47C6-4849-BDB4-8E720DF60439}" presName="horz1" presStyleCnt="0"/>
      <dgm:spPr/>
    </dgm:pt>
    <dgm:pt modelId="{DE8BB262-ECE2-48A3-98BF-96589FFCA6F0}" type="pres">
      <dgm:prSet presAssocID="{F679A999-47C6-4849-BDB4-8E720DF60439}" presName="tx1" presStyleLbl="revTx" presStyleIdx="5" presStyleCnt="13"/>
      <dgm:spPr/>
    </dgm:pt>
    <dgm:pt modelId="{4E4CB764-08C9-4D6A-BFC7-CE14A94DDD21}" type="pres">
      <dgm:prSet presAssocID="{F679A999-47C6-4849-BDB4-8E720DF60439}" presName="vert1" presStyleCnt="0"/>
      <dgm:spPr/>
    </dgm:pt>
    <dgm:pt modelId="{DC24D42E-6ADE-426D-858A-B08AD4F4A256}" type="pres">
      <dgm:prSet presAssocID="{ACB60EFF-DFC6-4AD8-9DDC-B8EB1C7D45D7}" presName="thickLine" presStyleLbl="alignNode1" presStyleIdx="6" presStyleCnt="13"/>
      <dgm:spPr/>
    </dgm:pt>
    <dgm:pt modelId="{18E36492-DD11-41D5-88A6-C9C343B5EC91}" type="pres">
      <dgm:prSet presAssocID="{ACB60EFF-DFC6-4AD8-9DDC-B8EB1C7D45D7}" presName="horz1" presStyleCnt="0"/>
      <dgm:spPr/>
    </dgm:pt>
    <dgm:pt modelId="{6773033C-787B-4C28-99BB-6523BF68CFF8}" type="pres">
      <dgm:prSet presAssocID="{ACB60EFF-DFC6-4AD8-9DDC-B8EB1C7D45D7}" presName="tx1" presStyleLbl="revTx" presStyleIdx="6" presStyleCnt="13"/>
      <dgm:spPr/>
    </dgm:pt>
    <dgm:pt modelId="{FEA4D1BF-7528-4BED-AF47-A5132465A27B}" type="pres">
      <dgm:prSet presAssocID="{ACB60EFF-DFC6-4AD8-9DDC-B8EB1C7D45D7}" presName="vert1" presStyleCnt="0"/>
      <dgm:spPr/>
    </dgm:pt>
    <dgm:pt modelId="{5635983B-6986-4710-B0D2-02AB7F17E9F0}" type="pres">
      <dgm:prSet presAssocID="{C9D27B9F-F2C6-429E-937D-6622BC75BC98}" presName="thickLine" presStyleLbl="alignNode1" presStyleIdx="7" presStyleCnt="13"/>
      <dgm:spPr/>
    </dgm:pt>
    <dgm:pt modelId="{CD482CA1-4EDE-4051-B9AC-131BCE18F796}" type="pres">
      <dgm:prSet presAssocID="{C9D27B9F-F2C6-429E-937D-6622BC75BC98}" presName="horz1" presStyleCnt="0"/>
      <dgm:spPr/>
    </dgm:pt>
    <dgm:pt modelId="{F5190D9B-206A-47A2-86B4-F6D9A52B4BCE}" type="pres">
      <dgm:prSet presAssocID="{C9D27B9F-F2C6-429E-937D-6622BC75BC98}" presName="tx1" presStyleLbl="revTx" presStyleIdx="7" presStyleCnt="13"/>
      <dgm:spPr/>
    </dgm:pt>
    <dgm:pt modelId="{34A9F665-5DBA-4F07-8CEB-32B18C25ED4B}" type="pres">
      <dgm:prSet presAssocID="{C9D27B9F-F2C6-429E-937D-6622BC75BC98}" presName="vert1" presStyleCnt="0"/>
      <dgm:spPr/>
    </dgm:pt>
    <dgm:pt modelId="{19905B06-C3AD-4893-B1C4-F44A7C8F28F3}" type="pres">
      <dgm:prSet presAssocID="{B8326E6E-CD2A-49DC-B5A0-D2DF5EA08271}" presName="thickLine" presStyleLbl="alignNode1" presStyleIdx="8" presStyleCnt="13"/>
      <dgm:spPr/>
    </dgm:pt>
    <dgm:pt modelId="{7F689B98-4428-47AC-B3E0-B7A5F0A6503D}" type="pres">
      <dgm:prSet presAssocID="{B8326E6E-CD2A-49DC-B5A0-D2DF5EA08271}" presName="horz1" presStyleCnt="0"/>
      <dgm:spPr/>
    </dgm:pt>
    <dgm:pt modelId="{F3A9805D-2171-41C2-A60E-FABF6FBD60E8}" type="pres">
      <dgm:prSet presAssocID="{B8326E6E-CD2A-49DC-B5A0-D2DF5EA08271}" presName="tx1" presStyleLbl="revTx" presStyleIdx="8" presStyleCnt="13"/>
      <dgm:spPr/>
    </dgm:pt>
    <dgm:pt modelId="{B8C4FA39-6144-4341-ADD5-B3AB20D9811F}" type="pres">
      <dgm:prSet presAssocID="{B8326E6E-CD2A-49DC-B5A0-D2DF5EA08271}" presName="vert1" presStyleCnt="0"/>
      <dgm:spPr/>
    </dgm:pt>
    <dgm:pt modelId="{BE9776BE-9942-48FA-BAA3-274957302029}" type="pres">
      <dgm:prSet presAssocID="{14A4BB5C-6E5A-4B36-81D1-B5A461BB359F}" presName="thickLine" presStyleLbl="alignNode1" presStyleIdx="9" presStyleCnt="13"/>
      <dgm:spPr/>
    </dgm:pt>
    <dgm:pt modelId="{EBE693B3-DA43-4269-AB4C-A18A9E3EFA07}" type="pres">
      <dgm:prSet presAssocID="{14A4BB5C-6E5A-4B36-81D1-B5A461BB359F}" presName="horz1" presStyleCnt="0"/>
      <dgm:spPr/>
    </dgm:pt>
    <dgm:pt modelId="{4B6D0944-6FAC-407F-8A16-B9DEF9FCB7AE}" type="pres">
      <dgm:prSet presAssocID="{14A4BB5C-6E5A-4B36-81D1-B5A461BB359F}" presName="tx1" presStyleLbl="revTx" presStyleIdx="9" presStyleCnt="13"/>
      <dgm:spPr/>
    </dgm:pt>
    <dgm:pt modelId="{3835529A-C73B-4060-BD2B-48D607C69517}" type="pres">
      <dgm:prSet presAssocID="{14A4BB5C-6E5A-4B36-81D1-B5A461BB359F}" presName="vert1" presStyleCnt="0"/>
      <dgm:spPr/>
    </dgm:pt>
    <dgm:pt modelId="{5663BA99-389F-4DEC-B910-C1964EC609E7}" type="pres">
      <dgm:prSet presAssocID="{9192F98C-3B2D-4FCD-ADDB-A3D927FE9DCE}" presName="thickLine" presStyleLbl="alignNode1" presStyleIdx="10" presStyleCnt="13"/>
      <dgm:spPr/>
    </dgm:pt>
    <dgm:pt modelId="{F79FB6A6-13FE-4230-AD41-1851A0435327}" type="pres">
      <dgm:prSet presAssocID="{9192F98C-3B2D-4FCD-ADDB-A3D927FE9DCE}" presName="horz1" presStyleCnt="0"/>
      <dgm:spPr/>
    </dgm:pt>
    <dgm:pt modelId="{2BE7FAA9-3D14-4E0A-A8C6-B00BF1E49921}" type="pres">
      <dgm:prSet presAssocID="{9192F98C-3B2D-4FCD-ADDB-A3D927FE9DCE}" presName="tx1" presStyleLbl="revTx" presStyleIdx="10" presStyleCnt="13"/>
      <dgm:spPr/>
    </dgm:pt>
    <dgm:pt modelId="{9D89B7FD-A078-4869-A292-A575252D7FDB}" type="pres">
      <dgm:prSet presAssocID="{9192F98C-3B2D-4FCD-ADDB-A3D927FE9DCE}" presName="vert1" presStyleCnt="0"/>
      <dgm:spPr/>
    </dgm:pt>
    <dgm:pt modelId="{1C2E23A3-68D7-4446-984F-5292D655BA66}" type="pres">
      <dgm:prSet presAssocID="{5B4EAF49-1009-4EA9-812B-F502C55ADF84}" presName="thickLine" presStyleLbl="alignNode1" presStyleIdx="11" presStyleCnt="13"/>
      <dgm:spPr/>
    </dgm:pt>
    <dgm:pt modelId="{B4C59052-F47C-4A84-BAC1-E4E54E8CADA9}" type="pres">
      <dgm:prSet presAssocID="{5B4EAF49-1009-4EA9-812B-F502C55ADF84}" presName="horz1" presStyleCnt="0"/>
      <dgm:spPr/>
    </dgm:pt>
    <dgm:pt modelId="{4E2525CE-7BE1-4D3D-AC35-51EDD161260F}" type="pres">
      <dgm:prSet presAssocID="{5B4EAF49-1009-4EA9-812B-F502C55ADF84}" presName="tx1" presStyleLbl="revTx" presStyleIdx="11" presStyleCnt="13"/>
      <dgm:spPr/>
    </dgm:pt>
    <dgm:pt modelId="{A045B5F5-A3A4-4A1F-A57F-FF23857C58A0}" type="pres">
      <dgm:prSet presAssocID="{5B4EAF49-1009-4EA9-812B-F502C55ADF84}" presName="vert1" presStyleCnt="0"/>
      <dgm:spPr/>
    </dgm:pt>
    <dgm:pt modelId="{5C3CF80C-7821-4FBA-B99D-3AEBC7443165}" type="pres">
      <dgm:prSet presAssocID="{87AC3A28-2122-4035-AC57-C5D8FB6CB451}" presName="thickLine" presStyleLbl="alignNode1" presStyleIdx="12" presStyleCnt="13"/>
      <dgm:spPr/>
    </dgm:pt>
    <dgm:pt modelId="{E38A7B95-4A4E-419E-A483-24E1B9749D90}" type="pres">
      <dgm:prSet presAssocID="{87AC3A28-2122-4035-AC57-C5D8FB6CB451}" presName="horz1" presStyleCnt="0"/>
      <dgm:spPr/>
    </dgm:pt>
    <dgm:pt modelId="{7223833C-2723-4E40-9437-A3151B9D4011}" type="pres">
      <dgm:prSet presAssocID="{87AC3A28-2122-4035-AC57-C5D8FB6CB451}" presName="tx1" presStyleLbl="revTx" presStyleIdx="12" presStyleCnt="13"/>
      <dgm:spPr/>
    </dgm:pt>
    <dgm:pt modelId="{988EBFB8-16E0-4FE0-A05C-B31D598CEDC0}" type="pres">
      <dgm:prSet presAssocID="{87AC3A28-2122-4035-AC57-C5D8FB6CB451}" presName="vert1" presStyleCnt="0"/>
      <dgm:spPr/>
    </dgm:pt>
  </dgm:ptLst>
  <dgm:cxnLst>
    <dgm:cxn modelId="{29F22311-8E69-49C1-932C-2E99B5844628}" type="presOf" srcId="{87AC3A28-2122-4035-AC57-C5D8FB6CB451}" destId="{7223833C-2723-4E40-9437-A3151B9D4011}" srcOrd="0" destOrd="0" presId="urn:microsoft.com/office/officeart/2008/layout/LinedList"/>
    <dgm:cxn modelId="{9C267814-F004-4572-9B2C-6528EB853AAD}" srcId="{E16D33A6-74DD-4B9F-85FF-A4C0CAC2578E}" destId="{7F207E85-77B7-4624-9419-360AB94FCEC2}" srcOrd="3" destOrd="0" parTransId="{AF4C17FF-0B63-4804-94B6-057201E06FEB}" sibTransId="{2CAC781A-FED9-4ABD-80DC-4EEE067E697B}"/>
    <dgm:cxn modelId="{911F0118-F8DF-41CB-868D-4654D01CDE15}" srcId="{E16D33A6-74DD-4B9F-85FF-A4C0CAC2578E}" destId="{87AC3A28-2122-4035-AC57-C5D8FB6CB451}" srcOrd="12" destOrd="0" parTransId="{B3438A1C-31EF-4AB2-B2DB-F8541C9116C3}" sibTransId="{1404EAE3-5B00-414B-BBFB-B5755806FDF8}"/>
    <dgm:cxn modelId="{5FE34618-1D25-41F6-8287-51B6134BBAC5}" type="presOf" srcId="{C9D27B9F-F2C6-429E-937D-6622BC75BC98}" destId="{F5190D9B-206A-47A2-86B4-F6D9A52B4BCE}" srcOrd="0" destOrd="0" presId="urn:microsoft.com/office/officeart/2008/layout/LinedList"/>
    <dgm:cxn modelId="{AABADE18-6B9C-4465-B217-3325E6B83C74}" srcId="{E16D33A6-74DD-4B9F-85FF-A4C0CAC2578E}" destId="{14A4BB5C-6E5A-4B36-81D1-B5A461BB359F}" srcOrd="9" destOrd="0" parTransId="{1755078B-F02B-4C2F-91FC-EF9FC7023AC9}" sibTransId="{7B2E5457-7659-4491-8DA3-1CBCDD1FD46B}"/>
    <dgm:cxn modelId="{B16C551A-CB7A-47D8-8070-0FD327201769}" type="presOf" srcId="{F679A999-47C6-4849-BDB4-8E720DF60439}" destId="{DE8BB262-ECE2-48A3-98BF-96589FFCA6F0}" srcOrd="0" destOrd="0" presId="urn:microsoft.com/office/officeart/2008/layout/LinedList"/>
    <dgm:cxn modelId="{1C31DF1C-DFB1-40C0-A995-2FBF05C23884}" type="presOf" srcId="{ACB60EFF-DFC6-4AD8-9DDC-B8EB1C7D45D7}" destId="{6773033C-787B-4C28-99BB-6523BF68CFF8}" srcOrd="0" destOrd="0" presId="urn:microsoft.com/office/officeart/2008/layout/LinedList"/>
    <dgm:cxn modelId="{2AC45E1D-6D97-4AE5-88A7-9FFE63F6DD34}" srcId="{E16D33A6-74DD-4B9F-85FF-A4C0CAC2578E}" destId="{360E85EE-A204-46A3-9502-E49507D5A3B4}" srcOrd="0" destOrd="0" parTransId="{EF70F6CF-037A-4400-9129-4B1D86417040}" sibTransId="{36E8C1B9-FEE9-4A4E-B512-6484AE4C7E6D}"/>
    <dgm:cxn modelId="{EBC4A85B-5C7A-4917-AB0A-BE34DC5B235A}" srcId="{E16D33A6-74DD-4B9F-85FF-A4C0CAC2578E}" destId="{F679A999-47C6-4849-BDB4-8E720DF60439}" srcOrd="5" destOrd="0" parTransId="{3F40F902-F091-4D24-A096-EE5D692238F2}" sibTransId="{1E5EB0C0-FDCC-42EF-8A7D-C739D066103F}"/>
    <dgm:cxn modelId="{E4B2CC43-DF14-4480-BC4A-28D04C0FF051}" type="presOf" srcId="{7F207E85-77B7-4624-9419-360AB94FCEC2}" destId="{AE6159A4-30B3-4144-AA9E-47763D509C6F}" srcOrd="0" destOrd="0" presId="urn:microsoft.com/office/officeart/2008/layout/LinedList"/>
    <dgm:cxn modelId="{6E598366-4BF6-497E-8BF5-3D7EBDB96817}" type="presOf" srcId="{BCC17D49-B519-418D-9954-0EEFE6B71DD3}" destId="{BF0611D9-DFF8-482B-A04B-EED9DAB6E9FA}" srcOrd="0" destOrd="0" presId="urn:microsoft.com/office/officeart/2008/layout/LinedList"/>
    <dgm:cxn modelId="{D15D4E6E-DB10-44BA-B0D4-BAEDC27E1E4A}" srcId="{E16D33A6-74DD-4B9F-85FF-A4C0CAC2578E}" destId="{B1348B5A-951F-42ED-83F0-AB8DE47B0EB0}" srcOrd="1" destOrd="0" parTransId="{0B59E09F-DE79-448E-98EB-F3908C4579FD}" sibTransId="{2D5B769F-EAFA-45FE-8773-CC621AAC5788}"/>
    <dgm:cxn modelId="{0FBA5E4F-9F2B-4D9A-BAD5-1A385F4D77CE}" srcId="{E16D33A6-74DD-4B9F-85FF-A4C0CAC2578E}" destId="{9192F98C-3B2D-4FCD-ADDB-A3D927FE9DCE}" srcOrd="10" destOrd="0" parTransId="{98D4475F-12C1-4825-8A60-04FE823E1ED4}" sibTransId="{288F1769-06AB-44DD-9F7C-E4414DFC64ED}"/>
    <dgm:cxn modelId="{DF8C5A58-A8E5-449E-8611-2C6E39B49145}" type="presOf" srcId="{0172998F-4EBB-4585-AB4F-87D7ED5FB2E7}" destId="{D9FDD77D-9A99-4BF1-96B9-6173AEEF9D50}" srcOrd="0" destOrd="0" presId="urn:microsoft.com/office/officeart/2008/layout/LinedList"/>
    <dgm:cxn modelId="{0A709F5A-B980-4202-B1A1-FF1CAF27414E}" srcId="{E16D33A6-74DD-4B9F-85FF-A4C0CAC2578E}" destId="{C9D27B9F-F2C6-429E-937D-6622BC75BC98}" srcOrd="7" destOrd="0" parTransId="{B5C57982-6EFD-4A80-A725-C9564B07C111}" sibTransId="{2062FD29-9CF3-447F-BD6C-3196E1592704}"/>
    <dgm:cxn modelId="{68E29D8A-9EBC-44C7-9F93-C86363DAAC79}" srcId="{E16D33A6-74DD-4B9F-85FF-A4C0CAC2578E}" destId="{5B4EAF49-1009-4EA9-812B-F502C55ADF84}" srcOrd="11" destOrd="0" parTransId="{27BC72A3-5153-477B-94E6-49FBCA976FAD}" sibTransId="{566CEBE6-9469-4812-B1D5-69D4A981CF97}"/>
    <dgm:cxn modelId="{C06A4A9C-A45F-4F23-B62C-840B2C3BD6D2}" type="presOf" srcId="{E16D33A6-74DD-4B9F-85FF-A4C0CAC2578E}" destId="{2C392253-1277-418B-AB92-89E5B1A0FAC8}" srcOrd="0" destOrd="0" presId="urn:microsoft.com/office/officeart/2008/layout/LinedList"/>
    <dgm:cxn modelId="{8AE97AA3-990B-41B6-9F94-E14B30C571A3}" srcId="{E16D33A6-74DD-4B9F-85FF-A4C0CAC2578E}" destId="{ACB60EFF-DFC6-4AD8-9DDC-B8EB1C7D45D7}" srcOrd="6" destOrd="0" parTransId="{36C78837-DEAF-4955-B458-E97076DD6D10}" sibTransId="{33352CA0-F9EE-43BF-B836-540CEFE1C50E}"/>
    <dgm:cxn modelId="{660E3AAB-AA36-4C45-9333-9C4891E186ED}" type="presOf" srcId="{9192F98C-3B2D-4FCD-ADDB-A3D927FE9DCE}" destId="{2BE7FAA9-3D14-4E0A-A8C6-B00BF1E49921}" srcOrd="0" destOrd="0" presId="urn:microsoft.com/office/officeart/2008/layout/LinedList"/>
    <dgm:cxn modelId="{6725C3BF-CE37-4EA8-99C6-A2C9F7604E10}" type="presOf" srcId="{B8326E6E-CD2A-49DC-B5A0-D2DF5EA08271}" destId="{F3A9805D-2171-41C2-A60E-FABF6FBD60E8}" srcOrd="0" destOrd="0" presId="urn:microsoft.com/office/officeart/2008/layout/LinedList"/>
    <dgm:cxn modelId="{0F03D0C9-3117-4870-AE23-67E25966EF6A}" srcId="{E16D33A6-74DD-4B9F-85FF-A4C0CAC2578E}" destId="{B8326E6E-CD2A-49DC-B5A0-D2DF5EA08271}" srcOrd="8" destOrd="0" parTransId="{CE2E8A1C-6605-4BD4-86A6-2D2108BBAA38}" sibTransId="{E42D5592-8EFD-4D10-AF64-C709CD34C0BD}"/>
    <dgm:cxn modelId="{17507DDD-1BF6-4000-83A3-AEF7CDC5F37B}" type="presOf" srcId="{5B4EAF49-1009-4EA9-812B-F502C55ADF84}" destId="{4E2525CE-7BE1-4D3D-AC35-51EDD161260F}" srcOrd="0" destOrd="0" presId="urn:microsoft.com/office/officeart/2008/layout/LinedList"/>
    <dgm:cxn modelId="{D4980DDF-D648-4E5A-9D83-278BC33E7C7F}" srcId="{E16D33A6-74DD-4B9F-85FF-A4C0CAC2578E}" destId="{0172998F-4EBB-4585-AB4F-87D7ED5FB2E7}" srcOrd="4" destOrd="0" parTransId="{3ABB5991-B9A0-48EB-941A-ABAC7E99079F}" sibTransId="{98FB7366-2AFD-4814-AA6E-F7F241019792}"/>
    <dgm:cxn modelId="{2218BCDF-14E8-42E1-A51C-330E70B22929}" srcId="{E16D33A6-74DD-4B9F-85FF-A4C0CAC2578E}" destId="{BCC17D49-B519-418D-9954-0EEFE6B71DD3}" srcOrd="2" destOrd="0" parTransId="{D2EBEAB6-64B5-4C38-A4EA-5520435F8642}" sibTransId="{2649ECCB-A41B-4AC9-AC88-C5F16D01B84B}"/>
    <dgm:cxn modelId="{AAE0BFE7-EC6D-4C02-B225-0326CEACC3A8}" type="presOf" srcId="{14A4BB5C-6E5A-4B36-81D1-B5A461BB359F}" destId="{4B6D0944-6FAC-407F-8A16-B9DEF9FCB7AE}" srcOrd="0" destOrd="0" presId="urn:microsoft.com/office/officeart/2008/layout/LinedList"/>
    <dgm:cxn modelId="{AC54C3F4-DD0C-4FE8-932C-766D9DC60A86}" type="presOf" srcId="{B1348B5A-951F-42ED-83F0-AB8DE47B0EB0}" destId="{AF75DC80-3F9E-416A-83EF-68119AA664E3}" srcOrd="0" destOrd="0" presId="urn:microsoft.com/office/officeart/2008/layout/LinedList"/>
    <dgm:cxn modelId="{BE1FC0F7-5BAD-4DE7-9534-A908192FE7AF}" type="presOf" srcId="{360E85EE-A204-46A3-9502-E49507D5A3B4}" destId="{055ABC82-469F-4B55-B7A4-8533B9510F65}" srcOrd="0" destOrd="0" presId="urn:microsoft.com/office/officeart/2008/layout/LinedList"/>
    <dgm:cxn modelId="{02B335AE-121F-4D72-9921-15E5C6759927}" type="presParOf" srcId="{2C392253-1277-418B-AB92-89E5B1A0FAC8}" destId="{F43951D0-64EF-47C9-8307-E314EA1947E8}" srcOrd="0" destOrd="0" presId="urn:microsoft.com/office/officeart/2008/layout/LinedList"/>
    <dgm:cxn modelId="{538A91F2-32F5-45E8-9079-D7E400ECC7F6}" type="presParOf" srcId="{2C392253-1277-418B-AB92-89E5B1A0FAC8}" destId="{D3723C2F-565B-4100-85C1-0FDD3344B2F4}" srcOrd="1" destOrd="0" presId="urn:microsoft.com/office/officeart/2008/layout/LinedList"/>
    <dgm:cxn modelId="{CAE5E665-5E2C-4739-91EF-9B424EF10F13}" type="presParOf" srcId="{D3723C2F-565B-4100-85C1-0FDD3344B2F4}" destId="{055ABC82-469F-4B55-B7A4-8533B9510F65}" srcOrd="0" destOrd="0" presId="urn:microsoft.com/office/officeart/2008/layout/LinedList"/>
    <dgm:cxn modelId="{976D14CA-9ECE-4EFD-9F37-3666796973A1}" type="presParOf" srcId="{D3723C2F-565B-4100-85C1-0FDD3344B2F4}" destId="{3AEF7031-3AB2-482D-BAD9-1659A8E04BA3}" srcOrd="1" destOrd="0" presId="urn:microsoft.com/office/officeart/2008/layout/LinedList"/>
    <dgm:cxn modelId="{BD80656D-2AE7-4FED-B987-D42175E561B7}" type="presParOf" srcId="{2C392253-1277-418B-AB92-89E5B1A0FAC8}" destId="{30C4D5A5-6969-4769-9BE8-8A3C362000C0}" srcOrd="2" destOrd="0" presId="urn:microsoft.com/office/officeart/2008/layout/LinedList"/>
    <dgm:cxn modelId="{FE00CAA9-93E6-46BB-AE04-443772102709}" type="presParOf" srcId="{2C392253-1277-418B-AB92-89E5B1A0FAC8}" destId="{8EA88EE6-6E76-4E55-9E2E-6FAABD33ED52}" srcOrd="3" destOrd="0" presId="urn:microsoft.com/office/officeart/2008/layout/LinedList"/>
    <dgm:cxn modelId="{C7A16B72-D6E2-48AC-9E79-4CF7E4ED9674}" type="presParOf" srcId="{8EA88EE6-6E76-4E55-9E2E-6FAABD33ED52}" destId="{AF75DC80-3F9E-416A-83EF-68119AA664E3}" srcOrd="0" destOrd="0" presId="urn:microsoft.com/office/officeart/2008/layout/LinedList"/>
    <dgm:cxn modelId="{37A5279C-CC7D-4767-A3F1-2BE1F387D9DD}" type="presParOf" srcId="{8EA88EE6-6E76-4E55-9E2E-6FAABD33ED52}" destId="{772352F1-78CD-4F8C-B984-CE60D13EAF2A}" srcOrd="1" destOrd="0" presId="urn:microsoft.com/office/officeart/2008/layout/LinedList"/>
    <dgm:cxn modelId="{51FD19B2-D400-4CE0-A852-D8A28503A3DA}" type="presParOf" srcId="{2C392253-1277-418B-AB92-89E5B1A0FAC8}" destId="{CBF9B2C3-EB90-497D-A011-89E92D1E3A4D}" srcOrd="4" destOrd="0" presId="urn:microsoft.com/office/officeart/2008/layout/LinedList"/>
    <dgm:cxn modelId="{C53A989C-E19E-47DC-A6EB-12BCB10E556A}" type="presParOf" srcId="{2C392253-1277-418B-AB92-89E5B1A0FAC8}" destId="{3065C334-E0C8-43E4-BF86-1E4F7710ADC6}" srcOrd="5" destOrd="0" presId="urn:microsoft.com/office/officeart/2008/layout/LinedList"/>
    <dgm:cxn modelId="{C79E6FEC-582E-4EC0-B459-B6EFE0011FFE}" type="presParOf" srcId="{3065C334-E0C8-43E4-BF86-1E4F7710ADC6}" destId="{BF0611D9-DFF8-482B-A04B-EED9DAB6E9FA}" srcOrd="0" destOrd="0" presId="urn:microsoft.com/office/officeart/2008/layout/LinedList"/>
    <dgm:cxn modelId="{A0304CD9-D03E-4630-A336-0C0582842AA3}" type="presParOf" srcId="{3065C334-E0C8-43E4-BF86-1E4F7710ADC6}" destId="{C354F790-DDF4-49E2-A26E-17AB751E3FFF}" srcOrd="1" destOrd="0" presId="urn:microsoft.com/office/officeart/2008/layout/LinedList"/>
    <dgm:cxn modelId="{B32505CA-CB68-419E-A252-C75B2DDDF0FD}" type="presParOf" srcId="{2C392253-1277-418B-AB92-89E5B1A0FAC8}" destId="{CD506281-9AAA-4990-92FC-F0E4C04FAFA2}" srcOrd="6" destOrd="0" presId="urn:microsoft.com/office/officeart/2008/layout/LinedList"/>
    <dgm:cxn modelId="{DEE79F90-B0AC-41E8-81BE-3AF8CE346F62}" type="presParOf" srcId="{2C392253-1277-418B-AB92-89E5B1A0FAC8}" destId="{6541FE0F-164F-40EC-AC44-CF0C4E4284B9}" srcOrd="7" destOrd="0" presId="urn:microsoft.com/office/officeart/2008/layout/LinedList"/>
    <dgm:cxn modelId="{5994C6EB-25AB-464E-9603-C58DC59461D1}" type="presParOf" srcId="{6541FE0F-164F-40EC-AC44-CF0C4E4284B9}" destId="{AE6159A4-30B3-4144-AA9E-47763D509C6F}" srcOrd="0" destOrd="0" presId="urn:microsoft.com/office/officeart/2008/layout/LinedList"/>
    <dgm:cxn modelId="{B020453C-D4BB-4A51-A081-C4FA215225A7}" type="presParOf" srcId="{6541FE0F-164F-40EC-AC44-CF0C4E4284B9}" destId="{1C8BD86E-1731-40A7-B4CB-01975DD862A6}" srcOrd="1" destOrd="0" presId="urn:microsoft.com/office/officeart/2008/layout/LinedList"/>
    <dgm:cxn modelId="{0627D838-0CF1-4E44-A0AB-BCD9B8BADAFD}" type="presParOf" srcId="{2C392253-1277-418B-AB92-89E5B1A0FAC8}" destId="{C7CBE494-1770-46B6-ACE9-913A14C9BE9E}" srcOrd="8" destOrd="0" presId="urn:microsoft.com/office/officeart/2008/layout/LinedList"/>
    <dgm:cxn modelId="{62DA7853-475C-4474-B450-5DDC2E94CDC7}" type="presParOf" srcId="{2C392253-1277-418B-AB92-89E5B1A0FAC8}" destId="{34DC6FAF-7F2A-4169-9F4F-B2A92F36553E}" srcOrd="9" destOrd="0" presId="urn:microsoft.com/office/officeart/2008/layout/LinedList"/>
    <dgm:cxn modelId="{3CF70D7F-4E47-47B6-AB9D-098D2DFBE8F7}" type="presParOf" srcId="{34DC6FAF-7F2A-4169-9F4F-B2A92F36553E}" destId="{D9FDD77D-9A99-4BF1-96B9-6173AEEF9D50}" srcOrd="0" destOrd="0" presId="urn:microsoft.com/office/officeart/2008/layout/LinedList"/>
    <dgm:cxn modelId="{A29F9D08-D38A-4D18-9B19-484E1691CEDB}" type="presParOf" srcId="{34DC6FAF-7F2A-4169-9F4F-B2A92F36553E}" destId="{78895EC3-C469-4E63-8E1A-6AB16E550B2A}" srcOrd="1" destOrd="0" presId="urn:microsoft.com/office/officeart/2008/layout/LinedList"/>
    <dgm:cxn modelId="{3F9D8E9B-9C07-48C8-B69D-1B3D8728CBC1}" type="presParOf" srcId="{2C392253-1277-418B-AB92-89E5B1A0FAC8}" destId="{9E73F5D5-E5E5-4313-931F-E4C618E660AE}" srcOrd="10" destOrd="0" presId="urn:microsoft.com/office/officeart/2008/layout/LinedList"/>
    <dgm:cxn modelId="{8C499202-17BD-490E-BD80-B57949A5D723}" type="presParOf" srcId="{2C392253-1277-418B-AB92-89E5B1A0FAC8}" destId="{54B738D9-0B84-4263-813D-736B7E6BE4D3}" srcOrd="11" destOrd="0" presId="urn:microsoft.com/office/officeart/2008/layout/LinedList"/>
    <dgm:cxn modelId="{6C7CF9C7-F9A9-4B63-AEBC-B6AB800A7C56}" type="presParOf" srcId="{54B738D9-0B84-4263-813D-736B7E6BE4D3}" destId="{DE8BB262-ECE2-48A3-98BF-96589FFCA6F0}" srcOrd="0" destOrd="0" presId="urn:microsoft.com/office/officeart/2008/layout/LinedList"/>
    <dgm:cxn modelId="{90A238DA-7A3B-4C5D-96FF-57DAF7C8A8ED}" type="presParOf" srcId="{54B738D9-0B84-4263-813D-736B7E6BE4D3}" destId="{4E4CB764-08C9-4D6A-BFC7-CE14A94DDD21}" srcOrd="1" destOrd="0" presId="urn:microsoft.com/office/officeart/2008/layout/LinedList"/>
    <dgm:cxn modelId="{2FF7EED0-4C0A-4A3F-93C1-C8FC12785492}" type="presParOf" srcId="{2C392253-1277-418B-AB92-89E5B1A0FAC8}" destId="{DC24D42E-6ADE-426D-858A-B08AD4F4A256}" srcOrd="12" destOrd="0" presId="urn:microsoft.com/office/officeart/2008/layout/LinedList"/>
    <dgm:cxn modelId="{B847961E-FFE3-4A6F-8153-3E7D70D2ED91}" type="presParOf" srcId="{2C392253-1277-418B-AB92-89E5B1A0FAC8}" destId="{18E36492-DD11-41D5-88A6-C9C343B5EC91}" srcOrd="13" destOrd="0" presId="urn:microsoft.com/office/officeart/2008/layout/LinedList"/>
    <dgm:cxn modelId="{2FF53150-5472-4FA7-BB05-A9804B5A0E93}" type="presParOf" srcId="{18E36492-DD11-41D5-88A6-C9C343B5EC91}" destId="{6773033C-787B-4C28-99BB-6523BF68CFF8}" srcOrd="0" destOrd="0" presId="urn:microsoft.com/office/officeart/2008/layout/LinedList"/>
    <dgm:cxn modelId="{F3369AEC-FD9F-4295-89B6-0FF49C95D7AC}" type="presParOf" srcId="{18E36492-DD11-41D5-88A6-C9C343B5EC91}" destId="{FEA4D1BF-7528-4BED-AF47-A5132465A27B}" srcOrd="1" destOrd="0" presId="urn:microsoft.com/office/officeart/2008/layout/LinedList"/>
    <dgm:cxn modelId="{00A872E5-0908-4501-B44C-8D69F2C95815}" type="presParOf" srcId="{2C392253-1277-418B-AB92-89E5B1A0FAC8}" destId="{5635983B-6986-4710-B0D2-02AB7F17E9F0}" srcOrd="14" destOrd="0" presId="urn:microsoft.com/office/officeart/2008/layout/LinedList"/>
    <dgm:cxn modelId="{F95A2552-0DC0-4EE6-9819-FAFAA757ECB5}" type="presParOf" srcId="{2C392253-1277-418B-AB92-89E5B1A0FAC8}" destId="{CD482CA1-4EDE-4051-B9AC-131BCE18F796}" srcOrd="15" destOrd="0" presId="urn:microsoft.com/office/officeart/2008/layout/LinedList"/>
    <dgm:cxn modelId="{4765640C-3115-4CB5-B1F1-41AB4E208911}" type="presParOf" srcId="{CD482CA1-4EDE-4051-B9AC-131BCE18F796}" destId="{F5190D9B-206A-47A2-86B4-F6D9A52B4BCE}" srcOrd="0" destOrd="0" presId="urn:microsoft.com/office/officeart/2008/layout/LinedList"/>
    <dgm:cxn modelId="{7431B479-572E-4487-85A4-1DA38BAD157F}" type="presParOf" srcId="{CD482CA1-4EDE-4051-B9AC-131BCE18F796}" destId="{34A9F665-5DBA-4F07-8CEB-32B18C25ED4B}" srcOrd="1" destOrd="0" presId="urn:microsoft.com/office/officeart/2008/layout/LinedList"/>
    <dgm:cxn modelId="{8AF0253C-4B5A-49E7-9A88-6B5DF6CC6CC0}" type="presParOf" srcId="{2C392253-1277-418B-AB92-89E5B1A0FAC8}" destId="{19905B06-C3AD-4893-B1C4-F44A7C8F28F3}" srcOrd="16" destOrd="0" presId="urn:microsoft.com/office/officeart/2008/layout/LinedList"/>
    <dgm:cxn modelId="{7E74F1AA-2E38-4E59-BE8B-D63422FC3E25}" type="presParOf" srcId="{2C392253-1277-418B-AB92-89E5B1A0FAC8}" destId="{7F689B98-4428-47AC-B3E0-B7A5F0A6503D}" srcOrd="17" destOrd="0" presId="urn:microsoft.com/office/officeart/2008/layout/LinedList"/>
    <dgm:cxn modelId="{B035E34D-759A-471F-A72B-E36EA40E82E7}" type="presParOf" srcId="{7F689B98-4428-47AC-B3E0-B7A5F0A6503D}" destId="{F3A9805D-2171-41C2-A60E-FABF6FBD60E8}" srcOrd="0" destOrd="0" presId="urn:microsoft.com/office/officeart/2008/layout/LinedList"/>
    <dgm:cxn modelId="{2F3868CF-7C3F-4D80-B2B2-F9CE136541C3}" type="presParOf" srcId="{7F689B98-4428-47AC-B3E0-B7A5F0A6503D}" destId="{B8C4FA39-6144-4341-ADD5-B3AB20D9811F}" srcOrd="1" destOrd="0" presId="urn:microsoft.com/office/officeart/2008/layout/LinedList"/>
    <dgm:cxn modelId="{3BFB7687-39A2-48B8-8BB4-3C9F23194CD5}" type="presParOf" srcId="{2C392253-1277-418B-AB92-89E5B1A0FAC8}" destId="{BE9776BE-9942-48FA-BAA3-274957302029}" srcOrd="18" destOrd="0" presId="urn:microsoft.com/office/officeart/2008/layout/LinedList"/>
    <dgm:cxn modelId="{E3679ED0-4339-484E-8C6A-FA199028EA05}" type="presParOf" srcId="{2C392253-1277-418B-AB92-89E5B1A0FAC8}" destId="{EBE693B3-DA43-4269-AB4C-A18A9E3EFA07}" srcOrd="19" destOrd="0" presId="urn:microsoft.com/office/officeart/2008/layout/LinedList"/>
    <dgm:cxn modelId="{5549BA6D-9558-4264-B9A4-AAEDF00B7718}" type="presParOf" srcId="{EBE693B3-DA43-4269-AB4C-A18A9E3EFA07}" destId="{4B6D0944-6FAC-407F-8A16-B9DEF9FCB7AE}" srcOrd="0" destOrd="0" presId="urn:microsoft.com/office/officeart/2008/layout/LinedList"/>
    <dgm:cxn modelId="{E3376C22-B0A3-4C90-AF08-E7BCAD3F6265}" type="presParOf" srcId="{EBE693B3-DA43-4269-AB4C-A18A9E3EFA07}" destId="{3835529A-C73B-4060-BD2B-48D607C69517}" srcOrd="1" destOrd="0" presId="urn:microsoft.com/office/officeart/2008/layout/LinedList"/>
    <dgm:cxn modelId="{7C088487-43DC-4C25-B4EF-3C8B428A6B9C}" type="presParOf" srcId="{2C392253-1277-418B-AB92-89E5B1A0FAC8}" destId="{5663BA99-389F-4DEC-B910-C1964EC609E7}" srcOrd="20" destOrd="0" presId="urn:microsoft.com/office/officeart/2008/layout/LinedList"/>
    <dgm:cxn modelId="{17F76A71-CECB-4C22-AF1F-931DED990344}" type="presParOf" srcId="{2C392253-1277-418B-AB92-89E5B1A0FAC8}" destId="{F79FB6A6-13FE-4230-AD41-1851A0435327}" srcOrd="21" destOrd="0" presId="urn:microsoft.com/office/officeart/2008/layout/LinedList"/>
    <dgm:cxn modelId="{83C19CC7-DF8A-491F-8E55-268C872AB40A}" type="presParOf" srcId="{F79FB6A6-13FE-4230-AD41-1851A0435327}" destId="{2BE7FAA9-3D14-4E0A-A8C6-B00BF1E49921}" srcOrd="0" destOrd="0" presId="urn:microsoft.com/office/officeart/2008/layout/LinedList"/>
    <dgm:cxn modelId="{C9EA87ED-4422-454F-9DDC-E9627C89D68F}" type="presParOf" srcId="{F79FB6A6-13FE-4230-AD41-1851A0435327}" destId="{9D89B7FD-A078-4869-A292-A575252D7FDB}" srcOrd="1" destOrd="0" presId="urn:microsoft.com/office/officeart/2008/layout/LinedList"/>
    <dgm:cxn modelId="{FFA71741-DBCF-47EA-A476-659FD4D4BBD1}" type="presParOf" srcId="{2C392253-1277-418B-AB92-89E5B1A0FAC8}" destId="{1C2E23A3-68D7-4446-984F-5292D655BA66}" srcOrd="22" destOrd="0" presId="urn:microsoft.com/office/officeart/2008/layout/LinedList"/>
    <dgm:cxn modelId="{23E70322-6415-4ED2-83BF-F5DACB36353F}" type="presParOf" srcId="{2C392253-1277-418B-AB92-89E5B1A0FAC8}" destId="{B4C59052-F47C-4A84-BAC1-E4E54E8CADA9}" srcOrd="23" destOrd="0" presId="urn:microsoft.com/office/officeart/2008/layout/LinedList"/>
    <dgm:cxn modelId="{32B7080F-BD74-402C-A926-1A8F6BC4D45E}" type="presParOf" srcId="{B4C59052-F47C-4A84-BAC1-E4E54E8CADA9}" destId="{4E2525CE-7BE1-4D3D-AC35-51EDD161260F}" srcOrd="0" destOrd="0" presId="urn:microsoft.com/office/officeart/2008/layout/LinedList"/>
    <dgm:cxn modelId="{EA6C4133-EA1E-4516-8F8D-A4B1933C76CB}" type="presParOf" srcId="{B4C59052-F47C-4A84-BAC1-E4E54E8CADA9}" destId="{A045B5F5-A3A4-4A1F-A57F-FF23857C58A0}" srcOrd="1" destOrd="0" presId="urn:microsoft.com/office/officeart/2008/layout/LinedList"/>
    <dgm:cxn modelId="{59A25675-E896-42B6-875D-460C61CD618C}" type="presParOf" srcId="{2C392253-1277-418B-AB92-89E5B1A0FAC8}" destId="{5C3CF80C-7821-4FBA-B99D-3AEBC7443165}" srcOrd="24" destOrd="0" presId="urn:microsoft.com/office/officeart/2008/layout/LinedList"/>
    <dgm:cxn modelId="{FD296A73-0B53-45D5-8DB0-1CB5E945D3E8}" type="presParOf" srcId="{2C392253-1277-418B-AB92-89E5B1A0FAC8}" destId="{E38A7B95-4A4E-419E-A483-24E1B9749D90}" srcOrd="25" destOrd="0" presId="urn:microsoft.com/office/officeart/2008/layout/LinedList"/>
    <dgm:cxn modelId="{35C2ACBE-C509-4E07-9677-F6A2244E34DF}" type="presParOf" srcId="{E38A7B95-4A4E-419E-A483-24E1B9749D90}" destId="{7223833C-2723-4E40-9437-A3151B9D4011}" srcOrd="0" destOrd="0" presId="urn:microsoft.com/office/officeart/2008/layout/LinedList"/>
    <dgm:cxn modelId="{E051DA39-3F2D-435C-B6EE-3114D3410DB1}" type="presParOf" srcId="{E38A7B95-4A4E-419E-A483-24E1B9749D90}" destId="{988EBFB8-16E0-4FE0-A05C-B31D598CEDC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80AADA-6669-4F5C-B5CD-32BBBBA33C50}">
      <dsp:nvSpPr>
        <dsp:cNvPr id="0" name=""/>
        <dsp:cNvSpPr/>
      </dsp:nvSpPr>
      <dsp:spPr>
        <a:xfrm>
          <a:off x="0" y="2167"/>
          <a:ext cx="10473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7560C3-408D-4EDA-8D1A-0FC8CAD66D85}">
      <dsp:nvSpPr>
        <dsp:cNvPr id="0" name=""/>
        <dsp:cNvSpPr/>
      </dsp:nvSpPr>
      <dsp:spPr>
        <a:xfrm>
          <a:off x="0" y="2167"/>
          <a:ext cx="10473400" cy="4031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b="0" i="0" kern="1200" dirty="0">
              <a:highlight>
                <a:srgbClr val="FFFF00"/>
              </a:highlight>
            </a:rPr>
            <a:t>Eva </a:t>
          </a:r>
          <a:r>
            <a:rPr lang="pt-PT" sz="1800" b="0" i="0" kern="1200" dirty="0" err="1">
              <a:highlight>
                <a:srgbClr val="FFFF00"/>
              </a:highlight>
            </a:rPr>
            <a:t>González</a:t>
          </a:r>
          <a:r>
            <a:rPr lang="pt-PT" sz="1800" b="0" i="0" kern="1200" dirty="0">
              <a:highlight>
                <a:srgbClr val="FFFF00"/>
              </a:highlight>
            </a:rPr>
            <a:t> 2°B (</a:t>
          </a:r>
          <a:r>
            <a:rPr lang="pt-PT" sz="1800" b="0" i="0" kern="1200" dirty="0" err="1">
              <a:highlight>
                <a:srgbClr val="FFFF00"/>
              </a:highlight>
            </a:rPr>
            <a:t>Spain</a:t>
          </a:r>
          <a:r>
            <a:rPr lang="pt-PT" sz="1800" b="0" i="0" kern="1200" dirty="0">
              <a:highlight>
                <a:srgbClr val="FFFF00"/>
              </a:highlight>
            </a:rPr>
            <a:t>)</a:t>
          </a:r>
          <a:endParaRPr lang="en-US" sz="1800" kern="1200" dirty="0">
            <a:highlight>
              <a:srgbClr val="FFFF00"/>
            </a:highlight>
          </a:endParaRPr>
        </a:p>
      </dsp:txBody>
      <dsp:txXfrm>
        <a:off x="0" y="2167"/>
        <a:ext cx="10473400" cy="403145"/>
      </dsp:txXfrm>
    </dsp:sp>
    <dsp:sp modelId="{393C819F-2B86-4355-9C84-AD596B6568D0}">
      <dsp:nvSpPr>
        <dsp:cNvPr id="0" name=""/>
        <dsp:cNvSpPr/>
      </dsp:nvSpPr>
      <dsp:spPr>
        <a:xfrm>
          <a:off x="0" y="405313"/>
          <a:ext cx="104734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00B130-313F-48A7-BCF9-672EBD83C61E}">
      <dsp:nvSpPr>
        <dsp:cNvPr id="0" name=""/>
        <dsp:cNvSpPr/>
      </dsp:nvSpPr>
      <dsp:spPr>
        <a:xfrm>
          <a:off x="0" y="405313"/>
          <a:ext cx="10473400" cy="4031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b="0" i="0" kern="1200"/>
            <a:t>Hugo Vélez 2°B (Spain)</a:t>
          </a:r>
          <a:endParaRPr lang="en-US" sz="1800" kern="1200"/>
        </a:p>
      </dsp:txBody>
      <dsp:txXfrm>
        <a:off x="0" y="405313"/>
        <a:ext cx="10473400" cy="403145"/>
      </dsp:txXfrm>
    </dsp:sp>
    <dsp:sp modelId="{65BFB07B-CD93-4D70-9625-404ABF121552}">
      <dsp:nvSpPr>
        <dsp:cNvPr id="0" name=""/>
        <dsp:cNvSpPr/>
      </dsp:nvSpPr>
      <dsp:spPr>
        <a:xfrm>
          <a:off x="0" y="808459"/>
          <a:ext cx="1047340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5A7879-43AB-4CA1-88FF-7EF7EC91B949}">
      <dsp:nvSpPr>
        <dsp:cNvPr id="0" name=""/>
        <dsp:cNvSpPr/>
      </dsp:nvSpPr>
      <dsp:spPr>
        <a:xfrm>
          <a:off x="0" y="808459"/>
          <a:ext cx="10473400" cy="4031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b="0" i="0" kern="1200"/>
            <a:t>Luca Conrath 7°2 (Germany)</a:t>
          </a:r>
          <a:endParaRPr lang="en-US" sz="1800" kern="1200"/>
        </a:p>
      </dsp:txBody>
      <dsp:txXfrm>
        <a:off x="0" y="808459"/>
        <a:ext cx="10473400" cy="403145"/>
      </dsp:txXfrm>
    </dsp:sp>
    <dsp:sp modelId="{14BA45CD-BA06-415D-BAA4-0D60EEAD1C18}">
      <dsp:nvSpPr>
        <dsp:cNvPr id="0" name=""/>
        <dsp:cNvSpPr/>
      </dsp:nvSpPr>
      <dsp:spPr>
        <a:xfrm>
          <a:off x="0" y="1211605"/>
          <a:ext cx="1047340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0F91A2-568B-4EDB-BD5B-8B49634A8C36}">
      <dsp:nvSpPr>
        <dsp:cNvPr id="0" name=""/>
        <dsp:cNvSpPr/>
      </dsp:nvSpPr>
      <dsp:spPr>
        <a:xfrm>
          <a:off x="0" y="1211605"/>
          <a:ext cx="10473400" cy="4031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b="0" i="0" kern="1200" dirty="0">
              <a:highlight>
                <a:srgbClr val="FFFF00"/>
              </a:highlight>
            </a:rPr>
            <a:t>Daniel </a:t>
          </a:r>
          <a:r>
            <a:rPr lang="pt-PT" sz="1800" b="0" i="0" kern="1200" dirty="0" err="1">
              <a:highlight>
                <a:srgbClr val="FFFF00"/>
              </a:highlight>
            </a:rPr>
            <a:t>Danneker</a:t>
          </a:r>
          <a:r>
            <a:rPr lang="pt-PT" sz="1800" b="0" i="0" kern="1200" dirty="0">
              <a:highlight>
                <a:srgbClr val="FFFF00"/>
              </a:highlight>
            </a:rPr>
            <a:t> 7°2 (</a:t>
          </a:r>
          <a:r>
            <a:rPr lang="pt-PT" sz="1800" b="0" i="0" kern="1200" dirty="0" err="1">
              <a:highlight>
                <a:srgbClr val="FFFF00"/>
              </a:highlight>
            </a:rPr>
            <a:t>Germany</a:t>
          </a:r>
          <a:r>
            <a:rPr lang="pt-PT" sz="1800" b="0" i="0" kern="1200" dirty="0">
              <a:highlight>
                <a:srgbClr val="FFFF00"/>
              </a:highlight>
            </a:rPr>
            <a:t>)</a:t>
          </a:r>
          <a:endParaRPr lang="en-US" sz="1800" kern="1200" dirty="0">
            <a:highlight>
              <a:srgbClr val="FFFF00"/>
            </a:highlight>
          </a:endParaRPr>
        </a:p>
      </dsp:txBody>
      <dsp:txXfrm>
        <a:off x="0" y="1211605"/>
        <a:ext cx="10473400" cy="403145"/>
      </dsp:txXfrm>
    </dsp:sp>
    <dsp:sp modelId="{CC610E47-962C-40F5-BEB9-80323F4555F2}">
      <dsp:nvSpPr>
        <dsp:cNvPr id="0" name=""/>
        <dsp:cNvSpPr/>
      </dsp:nvSpPr>
      <dsp:spPr>
        <a:xfrm>
          <a:off x="0" y="1614751"/>
          <a:ext cx="1047340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594531-4453-469B-91A0-A1D469B4ABF5}">
      <dsp:nvSpPr>
        <dsp:cNvPr id="0" name=""/>
        <dsp:cNvSpPr/>
      </dsp:nvSpPr>
      <dsp:spPr>
        <a:xfrm>
          <a:off x="0" y="1614751"/>
          <a:ext cx="10473400" cy="4031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b="0" i="0" kern="1200"/>
            <a:t>Elisa Stein 7°2 (Germany)</a:t>
          </a:r>
          <a:endParaRPr lang="en-US" sz="1800" kern="1200"/>
        </a:p>
      </dsp:txBody>
      <dsp:txXfrm>
        <a:off x="0" y="1614751"/>
        <a:ext cx="10473400" cy="403145"/>
      </dsp:txXfrm>
    </dsp:sp>
    <dsp:sp modelId="{28CC1E69-9EAF-4A68-8B74-F547B66615A7}">
      <dsp:nvSpPr>
        <dsp:cNvPr id="0" name=""/>
        <dsp:cNvSpPr/>
      </dsp:nvSpPr>
      <dsp:spPr>
        <a:xfrm>
          <a:off x="0" y="2017897"/>
          <a:ext cx="10473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EF1CA1-780F-4CCC-A89F-7C8F2E4E7B89}">
      <dsp:nvSpPr>
        <dsp:cNvPr id="0" name=""/>
        <dsp:cNvSpPr/>
      </dsp:nvSpPr>
      <dsp:spPr>
        <a:xfrm>
          <a:off x="0" y="2017897"/>
          <a:ext cx="10473400" cy="4031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b="0" i="0" kern="1200"/>
            <a:t>Victoria Schmitt 7°2 (Germany)</a:t>
          </a:r>
          <a:endParaRPr lang="en-US" sz="1800" kern="1200"/>
        </a:p>
      </dsp:txBody>
      <dsp:txXfrm>
        <a:off x="0" y="2017897"/>
        <a:ext cx="10473400" cy="403145"/>
      </dsp:txXfrm>
    </dsp:sp>
    <dsp:sp modelId="{1EFB2601-E8C3-461A-80A0-57D81B4AF418}">
      <dsp:nvSpPr>
        <dsp:cNvPr id="0" name=""/>
        <dsp:cNvSpPr/>
      </dsp:nvSpPr>
      <dsp:spPr>
        <a:xfrm>
          <a:off x="0" y="2421042"/>
          <a:ext cx="104734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9EB906-D86D-4D4A-A37A-1CD5EC1B6900}">
      <dsp:nvSpPr>
        <dsp:cNvPr id="0" name=""/>
        <dsp:cNvSpPr/>
      </dsp:nvSpPr>
      <dsp:spPr>
        <a:xfrm>
          <a:off x="0" y="2421042"/>
          <a:ext cx="10473400" cy="4031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b="0" i="0" kern="1200" dirty="0">
              <a:highlight>
                <a:srgbClr val="FFFF00"/>
              </a:highlight>
            </a:rPr>
            <a:t>Inês Ribeiro 8ºE (Portugal)</a:t>
          </a:r>
          <a:endParaRPr lang="en-US" sz="1800" kern="1200" dirty="0">
            <a:highlight>
              <a:srgbClr val="FFFF00"/>
            </a:highlight>
          </a:endParaRPr>
        </a:p>
      </dsp:txBody>
      <dsp:txXfrm>
        <a:off x="0" y="2421042"/>
        <a:ext cx="10473400" cy="403145"/>
      </dsp:txXfrm>
    </dsp:sp>
    <dsp:sp modelId="{69AD99D7-9859-44F2-9819-6F0225B3F41B}">
      <dsp:nvSpPr>
        <dsp:cNvPr id="0" name=""/>
        <dsp:cNvSpPr/>
      </dsp:nvSpPr>
      <dsp:spPr>
        <a:xfrm>
          <a:off x="0" y="2824188"/>
          <a:ext cx="1047340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2BEC0E-9033-4591-988E-D946EB6E8D2E}">
      <dsp:nvSpPr>
        <dsp:cNvPr id="0" name=""/>
        <dsp:cNvSpPr/>
      </dsp:nvSpPr>
      <dsp:spPr>
        <a:xfrm>
          <a:off x="0" y="2824188"/>
          <a:ext cx="10473400" cy="4031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b="0" i="0" kern="1200"/>
            <a:t>Gonçalo Marques 8ºE (Portugal)</a:t>
          </a:r>
          <a:endParaRPr lang="en-US" sz="1800" kern="1200"/>
        </a:p>
      </dsp:txBody>
      <dsp:txXfrm>
        <a:off x="0" y="2824188"/>
        <a:ext cx="10473400" cy="403145"/>
      </dsp:txXfrm>
    </dsp:sp>
    <dsp:sp modelId="{E26BAC8E-9211-495E-A86A-DE38D4B7DECD}">
      <dsp:nvSpPr>
        <dsp:cNvPr id="0" name=""/>
        <dsp:cNvSpPr/>
      </dsp:nvSpPr>
      <dsp:spPr>
        <a:xfrm>
          <a:off x="0" y="3227334"/>
          <a:ext cx="1047340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58B340-DF6C-4D55-A692-20384972A132}">
      <dsp:nvSpPr>
        <dsp:cNvPr id="0" name=""/>
        <dsp:cNvSpPr/>
      </dsp:nvSpPr>
      <dsp:spPr>
        <a:xfrm>
          <a:off x="0" y="3227334"/>
          <a:ext cx="10473400" cy="4031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b="0" i="0" kern="1200" dirty="0"/>
            <a:t>Guilherme Alves 8ºE (Portugal)</a:t>
          </a:r>
          <a:endParaRPr lang="en-US" sz="1800" kern="1200" dirty="0"/>
        </a:p>
      </dsp:txBody>
      <dsp:txXfrm>
        <a:off x="0" y="3227334"/>
        <a:ext cx="10473400" cy="403145"/>
      </dsp:txXfrm>
    </dsp:sp>
    <dsp:sp modelId="{0A1EF260-0350-4B4E-BDBD-1CE5A6A733B5}">
      <dsp:nvSpPr>
        <dsp:cNvPr id="0" name=""/>
        <dsp:cNvSpPr/>
      </dsp:nvSpPr>
      <dsp:spPr>
        <a:xfrm>
          <a:off x="0" y="3630480"/>
          <a:ext cx="1047340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7DFFF3-B821-48BB-B6AA-AE218740BEE9}">
      <dsp:nvSpPr>
        <dsp:cNvPr id="0" name=""/>
        <dsp:cNvSpPr/>
      </dsp:nvSpPr>
      <dsp:spPr>
        <a:xfrm>
          <a:off x="0" y="3630480"/>
          <a:ext cx="10473400" cy="4031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b="0" i="0" kern="1200" dirty="0">
              <a:highlight>
                <a:srgbClr val="FFFF00"/>
              </a:highlight>
            </a:rPr>
            <a:t>Joaquim Ferreira 8ºC (Portugal)</a:t>
          </a:r>
          <a:endParaRPr lang="en-US" sz="1800" kern="1200" dirty="0">
            <a:highlight>
              <a:srgbClr val="FFFF00"/>
            </a:highlight>
          </a:endParaRPr>
        </a:p>
      </dsp:txBody>
      <dsp:txXfrm>
        <a:off x="0" y="3630480"/>
        <a:ext cx="10473400" cy="403145"/>
      </dsp:txXfrm>
    </dsp:sp>
    <dsp:sp modelId="{B93FF497-D9F8-4C75-B5EC-AA2E064BDD8D}">
      <dsp:nvSpPr>
        <dsp:cNvPr id="0" name=""/>
        <dsp:cNvSpPr/>
      </dsp:nvSpPr>
      <dsp:spPr>
        <a:xfrm>
          <a:off x="0" y="4033626"/>
          <a:ext cx="10473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3D6718-86EF-4BF8-B32A-D4AE053E7686}">
      <dsp:nvSpPr>
        <dsp:cNvPr id="0" name=""/>
        <dsp:cNvSpPr/>
      </dsp:nvSpPr>
      <dsp:spPr>
        <a:xfrm>
          <a:off x="0" y="4033626"/>
          <a:ext cx="10473400" cy="4031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b="0" i="0" kern="1200"/>
            <a:t>Eduardo Rego 8ºC (Portugal)</a:t>
          </a:r>
          <a:endParaRPr lang="en-US" sz="1800" kern="1200"/>
        </a:p>
      </dsp:txBody>
      <dsp:txXfrm>
        <a:off x="0" y="4033626"/>
        <a:ext cx="10473400" cy="4031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3951D0-64EF-47C9-8307-E314EA1947E8}">
      <dsp:nvSpPr>
        <dsp:cNvPr id="0" name=""/>
        <dsp:cNvSpPr/>
      </dsp:nvSpPr>
      <dsp:spPr>
        <a:xfrm>
          <a:off x="0" y="564"/>
          <a:ext cx="1052404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5ABC82-469F-4B55-B7A4-8533B9510F65}">
      <dsp:nvSpPr>
        <dsp:cNvPr id="0" name=""/>
        <dsp:cNvSpPr/>
      </dsp:nvSpPr>
      <dsp:spPr>
        <a:xfrm>
          <a:off x="0" y="564"/>
          <a:ext cx="10524042" cy="3555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b="0" i="0" kern="1200" dirty="0"/>
            <a:t>Eric </a:t>
          </a:r>
          <a:r>
            <a:rPr lang="pt-PT" sz="1600" b="0" i="0" kern="1200" dirty="0" err="1"/>
            <a:t>Velez</a:t>
          </a:r>
          <a:r>
            <a:rPr lang="pt-PT" sz="1600" b="0" i="0" kern="1200" dirty="0"/>
            <a:t>, 2ºB (</a:t>
          </a:r>
          <a:r>
            <a:rPr lang="pt-PT" sz="1600" b="0" i="0" kern="1200" dirty="0" err="1"/>
            <a:t>Spain</a:t>
          </a:r>
          <a:r>
            <a:rPr lang="pt-PT" sz="1600" b="0" i="0" kern="1200" dirty="0"/>
            <a:t>)</a:t>
          </a:r>
          <a:endParaRPr lang="en-US" sz="1600" kern="1200" dirty="0"/>
        </a:p>
      </dsp:txBody>
      <dsp:txXfrm>
        <a:off x="0" y="564"/>
        <a:ext cx="10524042" cy="355555"/>
      </dsp:txXfrm>
    </dsp:sp>
    <dsp:sp modelId="{30C4D5A5-6969-4769-9BE8-8A3C362000C0}">
      <dsp:nvSpPr>
        <dsp:cNvPr id="0" name=""/>
        <dsp:cNvSpPr/>
      </dsp:nvSpPr>
      <dsp:spPr>
        <a:xfrm>
          <a:off x="0" y="356119"/>
          <a:ext cx="1052404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75DC80-3F9E-416A-83EF-68119AA664E3}">
      <dsp:nvSpPr>
        <dsp:cNvPr id="0" name=""/>
        <dsp:cNvSpPr/>
      </dsp:nvSpPr>
      <dsp:spPr>
        <a:xfrm>
          <a:off x="0" y="356119"/>
          <a:ext cx="10524042" cy="3555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b="0" i="0" kern="1200" dirty="0" err="1"/>
            <a:t>Lucia</a:t>
          </a:r>
          <a:r>
            <a:rPr lang="pt-PT" sz="1600" b="0" i="0" kern="1200" dirty="0"/>
            <a:t> De Obeso,  2ºB (</a:t>
          </a:r>
          <a:r>
            <a:rPr lang="pt-PT" sz="1600" b="0" i="0" kern="1200" dirty="0" err="1"/>
            <a:t>Spain</a:t>
          </a:r>
          <a:r>
            <a:rPr lang="pt-PT" sz="1600" b="0" i="0" kern="1200" dirty="0"/>
            <a:t>)</a:t>
          </a:r>
          <a:endParaRPr lang="en-US" sz="1600" kern="1200" dirty="0"/>
        </a:p>
      </dsp:txBody>
      <dsp:txXfrm>
        <a:off x="0" y="356119"/>
        <a:ext cx="10524042" cy="355555"/>
      </dsp:txXfrm>
    </dsp:sp>
    <dsp:sp modelId="{CBF9B2C3-EB90-497D-A011-89E92D1E3A4D}">
      <dsp:nvSpPr>
        <dsp:cNvPr id="0" name=""/>
        <dsp:cNvSpPr/>
      </dsp:nvSpPr>
      <dsp:spPr>
        <a:xfrm>
          <a:off x="0" y="711674"/>
          <a:ext cx="1052404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0611D9-DFF8-482B-A04B-EED9DAB6E9FA}">
      <dsp:nvSpPr>
        <dsp:cNvPr id="0" name=""/>
        <dsp:cNvSpPr/>
      </dsp:nvSpPr>
      <dsp:spPr>
        <a:xfrm>
          <a:off x="0" y="711674"/>
          <a:ext cx="10524042" cy="3555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b="0" i="0" kern="1200" dirty="0" err="1">
              <a:highlight>
                <a:srgbClr val="FFFF00"/>
              </a:highlight>
            </a:rPr>
            <a:t>Sofía</a:t>
          </a:r>
          <a:r>
            <a:rPr lang="pt-PT" sz="1600" b="0" i="0" kern="1200" dirty="0">
              <a:highlight>
                <a:srgbClr val="FFFF00"/>
              </a:highlight>
            </a:rPr>
            <a:t> </a:t>
          </a:r>
          <a:r>
            <a:rPr lang="pt-PT" sz="1600" b="0" i="0" kern="1200" dirty="0" err="1">
              <a:highlight>
                <a:srgbClr val="FFFF00"/>
              </a:highlight>
            </a:rPr>
            <a:t>Jaramillo</a:t>
          </a:r>
          <a:r>
            <a:rPr lang="pt-PT" sz="1600" b="0" i="0" kern="1200" dirty="0">
              <a:highlight>
                <a:srgbClr val="FFFF00"/>
              </a:highlight>
            </a:rPr>
            <a:t>, 2ºB (</a:t>
          </a:r>
          <a:r>
            <a:rPr lang="pt-PT" sz="1600" b="0" i="0" kern="1200" dirty="0" err="1">
              <a:highlight>
                <a:srgbClr val="FFFF00"/>
              </a:highlight>
            </a:rPr>
            <a:t>Spain</a:t>
          </a:r>
          <a:r>
            <a:rPr lang="pt-PT" sz="1600" b="0" i="0" kern="1200" dirty="0">
              <a:highlight>
                <a:srgbClr val="FFFF00"/>
              </a:highlight>
            </a:rPr>
            <a:t>)</a:t>
          </a:r>
          <a:endParaRPr lang="en-US" sz="1600" kern="1200" dirty="0">
            <a:highlight>
              <a:srgbClr val="FFFF00"/>
            </a:highlight>
          </a:endParaRPr>
        </a:p>
      </dsp:txBody>
      <dsp:txXfrm>
        <a:off x="0" y="711674"/>
        <a:ext cx="10524042" cy="355555"/>
      </dsp:txXfrm>
    </dsp:sp>
    <dsp:sp modelId="{CD506281-9AAA-4990-92FC-F0E4C04FAFA2}">
      <dsp:nvSpPr>
        <dsp:cNvPr id="0" name=""/>
        <dsp:cNvSpPr/>
      </dsp:nvSpPr>
      <dsp:spPr>
        <a:xfrm>
          <a:off x="0" y="1067230"/>
          <a:ext cx="1052404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6159A4-30B3-4144-AA9E-47763D509C6F}">
      <dsp:nvSpPr>
        <dsp:cNvPr id="0" name=""/>
        <dsp:cNvSpPr/>
      </dsp:nvSpPr>
      <dsp:spPr>
        <a:xfrm>
          <a:off x="0" y="1067230"/>
          <a:ext cx="10524042" cy="3555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b="0" i="0" kern="1200" dirty="0" err="1">
              <a:highlight>
                <a:srgbClr val="FFFF00"/>
              </a:highlight>
            </a:rPr>
            <a:t>Sophie</a:t>
          </a:r>
          <a:r>
            <a:rPr lang="pt-PT" sz="1600" b="0" i="0" kern="1200" dirty="0">
              <a:highlight>
                <a:srgbClr val="FFFF00"/>
              </a:highlight>
            </a:rPr>
            <a:t> </a:t>
          </a:r>
          <a:r>
            <a:rPr lang="pt-PT" sz="1600" b="0" i="0" kern="1200" dirty="0" err="1">
              <a:highlight>
                <a:srgbClr val="FFFF00"/>
              </a:highlight>
            </a:rPr>
            <a:t>Omlor</a:t>
          </a:r>
          <a:r>
            <a:rPr lang="pt-PT" sz="1600" b="0" i="0" kern="1200" dirty="0">
              <a:highlight>
                <a:srgbClr val="FFFF00"/>
              </a:highlight>
            </a:rPr>
            <a:t> 7°1k (</a:t>
          </a:r>
          <a:r>
            <a:rPr lang="pt-PT" sz="1600" b="0" i="0" kern="1200" dirty="0" err="1">
              <a:highlight>
                <a:srgbClr val="FFFF00"/>
              </a:highlight>
            </a:rPr>
            <a:t>Germany</a:t>
          </a:r>
          <a:r>
            <a:rPr lang="pt-PT" sz="1600" b="0" i="0" kern="1200" dirty="0">
              <a:highlight>
                <a:srgbClr val="FFFF00"/>
              </a:highlight>
            </a:rPr>
            <a:t>)</a:t>
          </a:r>
          <a:endParaRPr lang="en-US" sz="1600" kern="1200" dirty="0">
            <a:highlight>
              <a:srgbClr val="FFFF00"/>
            </a:highlight>
          </a:endParaRPr>
        </a:p>
      </dsp:txBody>
      <dsp:txXfrm>
        <a:off x="0" y="1067230"/>
        <a:ext cx="10524042" cy="355555"/>
      </dsp:txXfrm>
    </dsp:sp>
    <dsp:sp modelId="{C7CBE494-1770-46B6-ACE9-913A14C9BE9E}">
      <dsp:nvSpPr>
        <dsp:cNvPr id="0" name=""/>
        <dsp:cNvSpPr/>
      </dsp:nvSpPr>
      <dsp:spPr>
        <a:xfrm>
          <a:off x="0" y="1422785"/>
          <a:ext cx="1052404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FDD77D-9A99-4BF1-96B9-6173AEEF9D50}">
      <dsp:nvSpPr>
        <dsp:cNvPr id="0" name=""/>
        <dsp:cNvSpPr/>
      </dsp:nvSpPr>
      <dsp:spPr>
        <a:xfrm>
          <a:off x="0" y="1422785"/>
          <a:ext cx="10524042" cy="3555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b="0" i="0" kern="1200"/>
            <a:t>Franziska Pohl 7°1k (Germany)</a:t>
          </a:r>
          <a:endParaRPr lang="en-US" sz="1600" kern="1200"/>
        </a:p>
      </dsp:txBody>
      <dsp:txXfrm>
        <a:off x="0" y="1422785"/>
        <a:ext cx="10524042" cy="355555"/>
      </dsp:txXfrm>
    </dsp:sp>
    <dsp:sp modelId="{9E73F5D5-E5E5-4313-931F-E4C618E660AE}">
      <dsp:nvSpPr>
        <dsp:cNvPr id="0" name=""/>
        <dsp:cNvSpPr/>
      </dsp:nvSpPr>
      <dsp:spPr>
        <a:xfrm>
          <a:off x="0" y="1778340"/>
          <a:ext cx="1052404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8BB262-ECE2-48A3-98BF-96589FFCA6F0}">
      <dsp:nvSpPr>
        <dsp:cNvPr id="0" name=""/>
        <dsp:cNvSpPr/>
      </dsp:nvSpPr>
      <dsp:spPr>
        <a:xfrm>
          <a:off x="0" y="1778340"/>
          <a:ext cx="10524042" cy="3555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b="0" i="0" kern="1200"/>
            <a:t>Emily-Louisa Marzlin 7°1k (Germany)</a:t>
          </a:r>
          <a:endParaRPr lang="en-US" sz="1600" kern="1200"/>
        </a:p>
      </dsp:txBody>
      <dsp:txXfrm>
        <a:off x="0" y="1778340"/>
        <a:ext cx="10524042" cy="355555"/>
      </dsp:txXfrm>
    </dsp:sp>
    <dsp:sp modelId="{DC24D42E-6ADE-426D-858A-B08AD4F4A256}">
      <dsp:nvSpPr>
        <dsp:cNvPr id="0" name=""/>
        <dsp:cNvSpPr/>
      </dsp:nvSpPr>
      <dsp:spPr>
        <a:xfrm>
          <a:off x="0" y="2133895"/>
          <a:ext cx="1052404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73033C-787B-4C28-99BB-6523BF68CFF8}">
      <dsp:nvSpPr>
        <dsp:cNvPr id="0" name=""/>
        <dsp:cNvSpPr/>
      </dsp:nvSpPr>
      <dsp:spPr>
        <a:xfrm>
          <a:off x="0" y="2133895"/>
          <a:ext cx="10524042" cy="3555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b="0" i="0" kern="1200" dirty="0">
              <a:highlight>
                <a:srgbClr val="FFFF00"/>
              </a:highlight>
            </a:rPr>
            <a:t>Matilde Ribeiro 8ºE (Portugal)</a:t>
          </a:r>
          <a:endParaRPr lang="en-US" sz="1600" kern="1200" dirty="0">
            <a:highlight>
              <a:srgbClr val="FFFF00"/>
            </a:highlight>
          </a:endParaRPr>
        </a:p>
      </dsp:txBody>
      <dsp:txXfrm>
        <a:off x="0" y="2133895"/>
        <a:ext cx="10524042" cy="355555"/>
      </dsp:txXfrm>
    </dsp:sp>
    <dsp:sp modelId="{5635983B-6986-4710-B0D2-02AB7F17E9F0}">
      <dsp:nvSpPr>
        <dsp:cNvPr id="0" name=""/>
        <dsp:cNvSpPr/>
      </dsp:nvSpPr>
      <dsp:spPr>
        <a:xfrm>
          <a:off x="0" y="2489451"/>
          <a:ext cx="1052404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190D9B-206A-47A2-86B4-F6D9A52B4BCE}">
      <dsp:nvSpPr>
        <dsp:cNvPr id="0" name=""/>
        <dsp:cNvSpPr/>
      </dsp:nvSpPr>
      <dsp:spPr>
        <a:xfrm>
          <a:off x="0" y="2489451"/>
          <a:ext cx="10524042" cy="3555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b="0" i="0" kern="1200"/>
            <a:t>Ângela Romão 8ºE (Portugal)</a:t>
          </a:r>
          <a:endParaRPr lang="en-US" sz="1600" kern="1200"/>
        </a:p>
      </dsp:txBody>
      <dsp:txXfrm>
        <a:off x="0" y="2489451"/>
        <a:ext cx="10524042" cy="355555"/>
      </dsp:txXfrm>
    </dsp:sp>
    <dsp:sp modelId="{19905B06-C3AD-4893-B1C4-F44A7C8F28F3}">
      <dsp:nvSpPr>
        <dsp:cNvPr id="0" name=""/>
        <dsp:cNvSpPr/>
      </dsp:nvSpPr>
      <dsp:spPr>
        <a:xfrm>
          <a:off x="0" y="2845006"/>
          <a:ext cx="1052404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A9805D-2171-41C2-A60E-FABF6FBD60E8}">
      <dsp:nvSpPr>
        <dsp:cNvPr id="0" name=""/>
        <dsp:cNvSpPr/>
      </dsp:nvSpPr>
      <dsp:spPr>
        <a:xfrm>
          <a:off x="0" y="2845006"/>
          <a:ext cx="10524042" cy="3555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b="0" i="0" kern="1200"/>
            <a:t>Beatriz Santos 8ºE (Portugal)</a:t>
          </a:r>
          <a:endParaRPr lang="en-US" sz="1600" kern="1200"/>
        </a:p>
      </dsp:txBody>
      <dsp:txXfrm>
        <a:off x="0" y="2845006"/>
        <a:ext cx="10524042" cy="355555"/>
      </dsp:txXfrm>
    </dsp:sp>
    <dsp:sp modelId="{BE9776BE-9942-48FA-BAA3-274957302029}">
      <dsp:nvSpPr>
        <dsp:cNvPr id="0" name=""/>
        <dsp:cNvSpPr/>
      </dsp:nvSpPr>
      <dsp:spPr>
        <a:xfrm>
          <a:off x="0" y="3200561"/>
          <a:ext cx="1052404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6D0944-6FAC-407F-8A16-B9DEF9FCB7AE}">
      <dsp:nvSpPr>
        <dsp:cNvPr id="0" name=""/>
        <dsp:cNvSpPr/>
      </dsp:nvSpPr>
      <dsp:spPr>
        <a:xfrm>
          <a:off x="0" y="3200561"/>
          <a:ext cx="10524042" cy="3555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b="0" i="0" kern="1200"/>
            <a:t>Tiago Pires 8ºE (Portugal)</a:t>
          </a:r>
          <a:endParaRPr lang="en-US" sz="1600" kern="1200"/>
        </a:p>
      </dsp:txBody>
      <dsp:txXfrm>
        <a:off x="0" y="3200561"/>
        <a:ext cx="10524042" cy="355555"/>
      </dsp:txXfrm>
    </dsp:sp>
    <dsp:sp modelId="{5663BA99-389F-4DEC-B910-C1964EC609E7}">
      <dsp:nvSpPr>
        <dsp:cNvPr id="0" name=""/>
        <dsp:cNvSpPr/>
      </dsp:nvSpPr>
      <dsp:spPr>
        <a:xfrm>
          <a:off x="0" y="3556116"/>
          <a:ext cx="1052404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E7FAA9-3D14-4E0A-A8C6-B00BF1E49921}">
      <dsp:nvSpPr>
        <dsp:cNvPr id="0" name=""/>
        <dsp:cNvSpPr/>
      </dsp:nvSpPr>
      <dsp:spPr>
        <a:xfrm>
          <a:off x="0" y="3556116"/>
          <a:ext cx="10524042" cy="3555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b="0" i="0" kern="1200" dirty="0">
              <a:highlight>
                <a:srgbClr val="FFFF00"/>
              </a:highlight>
            </a:rPr>
            <a:t>Inês Martins 8ºC (Portugal)</a:t>
          </a:r>
          <a:endParaRPr lang="en-US" sz="1600" kern="1200" dirty="0">
            <a:highlight>
              <a:srgbClr val="FFFF00"/>
            </a:highlight>
          </a:endParaRPr>
        </a:p>
      </dsp:txBody>
      <dsp:txXfrm>
        <a:off x="0" y="3556116"/>
        <a:ext cx="10524042" cy="355555"/>
      </dsp:txXfrm>
    </dsp:sp>
    <dsp:sp modelId="{1C2E23A3-68D7-4446-984F-5292D655BA66}">
      <dsp:nvSpPr>
        <dsp:cNvPr id="0" name=""/>
        <dsp:cNvSpPr/>
      </dsp:nvSpPr>
      <dsp:spPr>
        <a:xfrm>
          <a:off x="0" y="3911672"/>
          <a:ext cx="1052404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2525CE-7BE1-4D3D-AC35-51EDD161260F}">
      <dsp:nvSpPr>
        <dsp:cNvPr id="0" name=""/>
        <dsp:cNvSpPr/>
      </dsp:nvSpPr>
      <dsp:spPr>
        <a:xfrm>
          <a:off x="0" y="3911672"/>
          <a:ext cx="10524042" cy="3555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b="0" i="0" kern="1200"/>
            <a:t>Lúcia Silva 8ºC (Portugal)</a:t>
          </a:r>
          <a:endParaRPr lang="en-US" sz="1600" kern="1200"/>
        </a:p>
      </dsp:txBody>
      <dsp:txXfrm>
        <a:off x="0" y="3911672"/>
        <a:ext cx="10524042" cy="355555"/>
      </dsp:txXfrm>
    </dsp:sp>
    <dsp:sp modelId="{5C3CF80C-7821-4FBA-B99D-3AEBC7443165}">
      <dsp:nvSpPr>
        <dsp:cNvPr id="0" name=""/>
        <dsp:cNvSpPr/>
      </dsp:nvSpPr>
      <dsp:spPr>
        <a:xfrm>
          <a:off x="0" y="4267227"/>
          <a:ext cx="1052404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23833C-2723-4E40-9437-A3151B9D4011}">
      <dsp:nvSpPr>
        <dsp:cNvPr id="0" name=""/>
        <dsp:cNvSpPr/>
      </dsp:nvSpPr>
      <dsp:spPr>
        <a:xfrm>
          <a:off x="0" y="4267227"/>
          <a:ext cx="10524042" cy="3555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b="0" i="0" kern="1200"/>
            <a:t>Luís Bomfim 8ºC (Portugal) </a:t>
          </a:r>
          <a:endParaRPr lang="en-US" sz="1600" kern="1200"/>
        </a:p>
      </dsp:txBody>
      <dsp:txXfrm>
        <a:off x="0" y="4267227"/>
        <a:ext cx="10524042" cy="3555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9EA1E-98C4-4A2E-AAC3-800E357DC9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7904" y="1517904"/>
            <a:ext cx="9144000" cy="279806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96B1FA-5AE6-4D57-B37B-4AA0216007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7904" y="4572000"/>
            <a:ext cx="9144000" cy="152704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F49B66-DBC3-45EE-A6E1-DE10A6C18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4/28/2021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1085F0-1967-4B4F-9824-58E9F2E05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AEDEE5-31B5-4868-8C16-47FF43E27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‹nº›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727734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F9454-6F74-46A8-B299-4AF451BFB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F55CA9-A0BD-4609-9307-BAF987B262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E4293-851E-4FA2-BFF2-B646A4236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907F5-F26D-4A91-8D70-AB54F8B43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8ACBD8-D942-449E-A2B8-358CD1365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890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A50897-0C2E-420B-9A38-A8D5C1D727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50317" y="1517904"/>
            <a:ext cx="2220731" cy="454678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DB2173-32A5-4677-A08F-DAB8FD430D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17904" y="1517904"/>
            <a:ext cx="6562553" cy="454678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B124D-B801-4A6A-9DAF-EBC1B98FE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AF8DF-2544-45A5-B62B-BB7948FCC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C232D-131E-4BE6-8E2E-BAF5A3084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026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C5BB2-C09C-49B0-BAFA-DE1801CD3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47C21-944D-47FE-9519-A25518837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CE36D-6B7B-4D5E-831E-34A4286D6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AD668-6E19-425C-88F7-AF4220662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05C53-CF7C-4936-9E35-1BEBD6836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892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46C78-A717-4E1F-A742-FD5AECA03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A1270D-CCAE-4437-A0C0-052D111DFC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4572000"/>
            <a:ext cx="91440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F006A-7EEE-4DB0-8F92-D34C0D46C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3F2ED-2B0E-44A9-8603-286CA0634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D801C-6B4E-40B6-9D6E-558192264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266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446AA-9418-4C3E-901B-8E2806122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97482-2CA6-4707-976E-6FD4B57BFE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17904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909652-DD12-479C-B639-9452CBA8C0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6792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0EC7A6-AFB1-4989-A0B4-B422D5B2C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4/28/2021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D2117C-B497-4647-A66B-1887750FB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8C7AF-5092-416B-B61C-F41D3C573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035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0CDE0-3FEB-42A0-8BCC-7DADE7D4A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5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778B8B-E9A3-44BE-85A6-3E316659A9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17904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BF1BCA-A435-4779-A6FE-15207141F5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36792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9B1923-9749-49E3-88FA-75C326E671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6792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3A70F0-5AFA-4C5A-812B-220C6A38D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6AF721-83FE-4B57-B910-C395D23FD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6A5893-52F1-44A1-AE8E-CF094DB41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‹nº›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9D22302-83E3-4E22-93DF-1E5D463B6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148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D85A6-A4E6-4160-BE43-8146A9894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A24A80-0792-4B3B-BB5A-8B2BD9109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26116E-7A6D-485F-9FA2-25F94D4F4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09ADCC-C5F2-4D90-B153-93DF55858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070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862271-51F6-4122-9709-D279042F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CFE08-03FE-487B-8963-9FAD3049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935A50-18AE-4CB1-BB10-1CBDD8A7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535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1F683-796D-458C-9B32-A385D604D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1F0BD-641B-4148-BCB3-2704218C8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0952" y="1517904"/>
            <a:ext cx="5330952" cy="45811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28C843-B846-4456-9720-71B7D4FF40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3A3A03-31BD-4E7E-879A-A1C718497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A39078-7D38-4851-A363-B6BC179A5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1FF25E-A25D-47AA-94EB-580A74F01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082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E83B4-9B31-4F73-9767-163636522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7CFC30-8163-47A0-A97F-3F2C3A3BE7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49240" y="764032"/>
            <a:ext cx="6089904" cy="5330952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F1B390-0C23-466E-987C-26420A5F09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C9CA7C-B9D0-4A72-8061-1E02AA15F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3EFC84-C9FE-4BFA-9B4E-4516A1362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01A469-3EFC-4F94-8482-378582E1C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056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B1D84C-7934-4E5B-B6E4-A1D6EC299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13441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6A990F-40AC-447A-964A-840C94A64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2971800"/>
            <a:ext cx="9144000" cy="3127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832A1-FFBA-48B6-B2D0-E5414F1283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805672" y="6400800"/>
            <a:ext cx="18653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r"/>
            <a:fld id="{3F9AFA87-1417-4992-ABD9-27C3BC8CC883}" type="datetimeFigureOut">
              <a:rPr lang="en-US" smtClean="0"/>
              <a:pPr algn="r"/>
              <a:t>4/28/2021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33EC1-4EE2-4453-841C-CFDFE70894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952" y="6400800"/>
            <a:ext cx="6099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sz="1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EBA78-E732-44EF-BA0B-FC42F7931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9648" y="6400800"/>
            <a:ext cx="5303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CB1E4CB7-CB13-4810-BF18-BE31AFC64F93}" type="slidenum">
              <a:rPr lang="en-US" smtClean="0"/>
              <a:pPr/>
              <a:t>‹nº›</a:t>
            </a:fld>
            <a:endParaRPr lang="en-US" sz="100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9306479-8C4D-4E4A-A330-DFC80A8A01BE}"/>
              </a:ext>
            </a:extLst>
          </p:cNvPr>
          <p:cNvSpPr/>
          <p:nvPr/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484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42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760" indent="-365760" algn="l" defTabSz="914400" rtl="0" eaLnBrk="1" latinLnBrk="0" hangingPunct="1">
        <a:lnSpc>
          <a:spcPct val="105000"/>
        </a:lnSpc>
        <a:spcBef>
          <a:spcPts val="900"/>
        </a:spcBef>
        <a:buClr>
          <a:schemeClr val="accent5"/>
        </a:buClr>
        <a:buFont typeface="Avenir Next LT Pro" panose="020B0504020202020204" pitchFamily="34" charset="0"/>
        <a:buChar char="+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indent="0" algn="l" defTabSz="914400" rtl="0" eaLnBrk="1" latinLnBrk="0" hangingPunct="1">
        <a:lnSpc>
          <a:spcPct val="105000"/>
        </a:lnSpc>
        <a:spcBef>
          <a:spcPts val="900"/>
        </a:spcBef>
        <a:buFont typeface="Arial" panose="020B0604020202020204" pitchFamily="34" charset="0"/>
        <a:buNone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40080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" indent="0" algn="l" defTabSz="914400" rtl="0" eaLnBrk="1" latinLnBrk="0" hangingPunct="1">
        <a:lnSpc>
          <a:spcPct val="105000"/>
        </a:lnSpc>
        <a:spcBef>
          <a:spcPts val="600"/>
        </a:spcBef>
        <a:buFontTx/>
        <a:buNone/>
        <a:defRPr sz="1800" i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886968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presentation/d/1T3Qerl2IFvGGDJWhmrhFcAyM7QD-lkiCCQDLFg_b8NM/edit#slide=id.ga85fa577ff_0_20" TargetMode="External"/><Relationship Id="rId2" Type="http://schemas.openxmlformats.org/officeDocument/2006/relationships/hyperlink" Target="https://docs.google.com/presentation/d/1dUvxtOM-wEskdjW_7mQPLdAF93Kb19e6wQvk-8vh5Uc/edit#slide=id.ga85fa577ff_0_2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0">
            <a:extLst>
              <a:ext uri="{FF2B5EF4-FFF2-40B4-BE49-F238E27FC236}">
                <a16:creationId xmlns:a16="http://schemas.microsoft.com/office/drawing/2014/main" id="{9B45BA4C-9B54-4496-821F-9E0985CA9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2">
            <a:extLst>
              <a:ext uri="{FF2B5EF4-FFF2-40B4-BE49-F238E27FC236}">
                <a16:creationId xmlns:a16="http://schemas.microsoft.com/office/drawing/2014/main" id="{85E1BB9D-FAFF-4C3E-9E44-13F8FBABC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9" name="Rectangle 24">
            <a:extLst>
              <a:ext uri="{FF2B5EF4-FFF2-40B4-BE49-F238E27FC236}">
                <a16:creationId xmlns:a16="http://schemas.microsoft.com/office/drawing/2014/main" id="{47C897C6-901F-410E-B2AC-162ED94B01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2000" y="762000"/>
            <a:ext cx="10668000" cy="5334000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16F7B6F-7D14-4D66-874A-F0EB8F8577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91667" y="1517904"/>
            <a:ext cx="5370237" cy="2796945"/>
          </a:xfrm>
        </p:spPr>
        <p:txBody>
          <a:bodyPr anchor="ctr">
            <a:normAutofit/>
          </a:bodyPr>
          <a:lstStyle/>
          <a:p>
            <a:pPr algn="l"/>
            <a:r>
              <a:rPr lang="pt-PT" dirty="0"/>
              <a:t>Project </a:t>
            </a:r>
            <a:r>
              <a:rPr lang="pt-PT" dirty="0" err="1"/>
              <a:t>eTwinning</a:t>
            </a:r>
            <a:endParaRPr lang="pt-PT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7493EA8-6898-4AB1-B04E-6EED64B337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91667" y="4479369"/>
            <a:ext cx="5370237" cy="1189912"/>
          </a:xfrm>
        </p:spPr>
        <p:txBody>
          <a:bodyPr>
            <a:normAutofit/>
          </a:bodyPr>
          <a:lstStyle/>
          <a:p>
            <a:pPr algn="l">
              <a:lnSpc>
                <a:spcPct val="95000"/>
              </a:lnSpc>
            </a:pPr>
            <a:r>
              <a:rPr lang="pt-PT" sz="2000"/>
              <a:t>Portugal</a:t>
            </a:r>
          </a:p>
          <a:p>
            <a:pPr algn="l">
              <a:lnSpc>
                <a:spcPct val="95000"/>
              </a:lnSpc>
            </a:pPr>
            <a:r>
              <a:rPr lang="pt-PT" sz="2000" err="1"/>
              <a:t>Spain</a:t>
            </a:r>
            <a:endParaRPr lang="pt-PT" sz="2000"/>
          </a:p>
          <a:p>
            <a:pPr algn="l">
              <a:lnSpc>
                <a:spcPct val="95000"/>
              </a:lnSpc>
            </a:pPr>
            <a:r>
              <a:rPr lang="pt-PT" sz="2000" err="1"/>
              <a:t>Germany</a:t>
            </a:r>
            <a:endParaRPr lang="pt-PT" sz="200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389BA922-5670-4A06-87C1-C43A101D48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5467" y="1807634"/>
            <a:ext cx="3242732" cy="3242732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E4DF2538-81C8-4599-BA3B-64E18C18E98D}"/>
              </a:ext>
            </a:extLst>
          </p:cNvPr>
          <p:cNvSpPr txBox="1"/>
          <p:nvPr/>
        </p:nvSpPr>
        <p:spPr>
          <a:xfrm>
            <a:off x="9663801" y="5629421"/>
            <a:ext cx="164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28/04/2021</a:t>
            </a:r>
          </a:p>
        </p:txBody>
      </p:sp>
    </p:spTree>
    <p:extLst>
      <p:ext uri="{BB962C8B-B14F-4D97-AF65-F5344CB8AC3E}">
        <p14:creationId xmlns:p14="http://schemas.microsoft.com/office/powerpoint/2010/main" val="1713241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4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9306479-8C4D-4E4A-A330-DFC80A8A01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B45BA4C-9B54-4496-821F-9E0985CA9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5E1BB9D-FAFF-4C3E-9E44-13F8FBABC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0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Freeform: Shape 14">
            <a:extLst>
              <a:ext uri="{FF2B5EF4-FFF2-40B4-BE49-F238E27FC236}">
                <a16:creationId xmlns:a16="http://schemas.microsoft.com/office/drawing/2014/main" id="{A8DDC302-DBEC-4742-B54B-5E9AAFE969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1430001" cy="6858000"/>
          </a:xfrm>
          <a:custGeom>
            <a:avLst/>
            <a:gdLst>
              <a:gd name="connsiteX0" fmla="*/ 0 w 11430001"/>
              <a:gd name="connsiteY0" fmla="*/ 0 h 6858000"/>
              <a:gd name="connsiteX1" fmla="*/ 5330522 w 11430001"/>
              <a:gd name="connsiteY1" fmla="*/ 0 h 6858000"/>
              <a:gd name="connsiteX2" fmla="*/ 5334002 w 11430001"/>
              <a:gd name="connsiteY2" fmla="*/ 0 h 6858000"/>
              <a:gd name="connsiteX3" fmla="*/ 5334002 w 11430001"/>
              <a:gd name="connsiteY3" fmla="*/ 762270 h 6858000"/>
              <a:gd name="connsiteX4" fmla="*/ 11430001 w 11430001"/>
              <a:gd name="connsiteY4" fmla="*/ 762270 h 6858000"/>
              <a:gd name="connsiteX5" fmla="*/ 11430001 w 11430001"/>
              <a:gd name="connsiteY5" fmla="*/ 6094807 h 6858000"/>
              <a:gd name="connsiteX6" fmla="*/ 5330522 w 11430001"/>
              <a:gd name="connsiteY6" fmla="*/ 6094807 h 6858000"/>
              <a:gd name="connsiteX7" fmla="*/ 5330522 w 11430001"/>
              <a:gd name="connsiteY7" fmla="*/ 6858000 h 6858000"/>
              <a:gd name="connsiteX8" fmla="*/ 0 w 11430001"/>
              <a:gd name="connsiteY8" fmla="*/ 6858000 h 6858000"/>
              <a:gd name="connsiteX9" fmla="*/ 0 w 11430001"/>
              <a:gd name="connsiteY9" fmla="*/ 609480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430001" h="6858000">
                <a:moveTo>
                  <a:pt x="0" y="0"/>
                </a:moveTo>
                <a:lnTo>
                  <a:pt x="5330522" y="0"/>
                </a:lnTo>
                <a:lnTo>
                  <a:pt x="5334002" y="0"/>
                </a:lnTo>
                <a:lnTo>
                  <a:pt x="5334002" y="762270"/>
                </a:lnTo>
                <a:lnTo>
                  <a:pt x="11430001" y="762270"/>
                </a:lnTo>
                <a:lnTo>
                  <a:pt x="11430001" y="6094807"/>
                </a:lnTo>
                <a:lnTo>
                  <a:pt x="5330522" y="6094807"/>
                </a:lnTo>
                <a:lnTo>
                  <a:pt x="5330522" y="6858000"/>
                </a:lnTo>
                <a:lnTo>
                  <a:pt x="0" y="6858000"/>
                </a:lnTo>
                <a:lnTo>
                  <a:pt x="0" y="6094807"/>
                </a:lnTo>
                <a:close/>
              </a:path>
            </a:pathLst>
          </a:cu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94F4749-9D99-4CEC-B608-7DF9F1DE9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2616" y="1517904"/>
            <a:ext cx="4579288" cy="279694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dirty="0"/>
              <a:t>Stay safe</a:t>
            </a:r>
          </a:p>
        </p:txBody>
      </p:sp>
      <p:pic>
        <p:nvPicPr>
          <p:cNvPr id="4" name="Marcador de Posição de Conteúdo 3" descr="Uma imagem com texto, jogo atlético, desporto, raquetebol&#10;&#10;Descrição gerada automaticamente">
            <a:extLst>
              <a:ext uri="{FF2B5EF4-FFF2-40B4-BE49-F238E27FC236}">
                <a16:creationId xmlns:a16="http://schemas.microsoft.com/office/drawing/2014/main" id="{068B309B-320E-469D-AD01-5C67B1911F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0109" r="20478"/>
          <a:stretch/>
        </p:blipFill>
        <p:spPr>
          <a:xfrm>
            <a:off x="20" y="758953"/>
            <a:ext cx="5327883" cy="5335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808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9306479-8C4D-4E4A-A330-DFC80A8A01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C4A0336-662C-41C3-8DC8-3104A16947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Marcador de Posição de Conteúdo 4" descr="Uma imagem com mapa&#10;&#10;Descrição gerada automaticamente">
            <a:extLst>
              <a:ext uri="{FF2B5EF4-FFF2-40B4-BE49-F238E27FC236}">
                <a16:creationId xmlns:a16="http://schemas.microsoft.com/office/drawing/2014/main" id="{254A0B6F-B212-4810-AC13-6E866DF0A6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1106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529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49306479-8C4D-4E4A-A330-DFC80A8A01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9B45BA4C-9B54-4496-821F-9E0985CA9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5E1BB9D-FAFF-4C3E-9E44-13F8FBABC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47C897C6-901F-410E-B2AC-162ED94B01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2000" y="762000"/>
            <a:ext cx="10668000" cy="5334000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609590D-47FE-4FE1-86F6-6B9A9BEF0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1667" y="1517904"/>
            <a:ext cx="5370237" cy="279694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000"/>
              <a:t>I'm teacher Sónia Barbosa</a:t>
            </a:r>
            <a:br>
              <a:rPr lang="en-US" sz="6000"/>
            </a:br>
            <a:r>
              <a:rPr lang="en-US" sz="6000"/>
              <a:t>Teacher - 8ºC</a:t>
            </a:r>
          </a:p>
        </p:txBody>
      </p:sp>
      <p:pic>
        <p:nvPicPr>
          <p:cNvPr id="5" name="Picture 4" descr="Classroom sticker progress chart">
            <a:extLst>
              <a:ext uri="{FF2B5EF4-FFF2-40B4-BE49-F238E27FC236}">
                <a16:creationId xmlns:a16="http://schemas.microsoft.com/office/drawing/2014/main" id="{F4301641-2127-4216-916E-AB4E8500F5F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3" b="8500"/>
          <a:stretch/>
        </p:blipFill>
        <p:spPr>
          <a:xfrm>
            <a:off x="757276" y="762000"/>
            <a:ext cx="3890923" cy="2670048"/>
          </a:xfrm>
          <a:prstGeom prst="rect">
            <a:avLst/>
          </a:prstGeom>
        </p:spPr>
      </p:pic>
      <p:pic>
        <p:nvPicPr>
          <p:cNvPr id="6" name="Imagem 5" descr="Uma imagem com pessoa, parede, interior, sorriso&#10;&#10;Descrição gerada automaticamente">
            <a:extLst>
              <a:ext uri="{FF2B5EF4-FFF2-40B4-BE49-F238E27FC236}">
                <a16:creationId xmlns:a16="http://schemas.microsoft.com/office/drawing/2014/main" id="{E4E577CB-83EC-4DE8-A9E0-54D91562A92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9" r="-3" b="16085"/>
          <a:stretch/>
        </p:blipFill>
        <p:spPr>
          <a:xfrm>
            <a:off x="757276" y="3429001"/>
            <a:ext cx="3890923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445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49B416-7179-4E78-BF78-CFE3D5B95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/>
              <a:t>TasK</a:t>
            </a:r>
            <a:r>
              <a:rPr lang="pt-PT" dirty="0"/>
              <a:t> 1: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33D81460-F50F-41C2-8CE0-F42E5CD3D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7904" y="2620108"/>
            <a:ext cx="9144000" cy="2719988"/>
          </a:xfrm>
        </p:spPr>
        <p:txBody>
          <a:bodyPr>
            <a:normAutofit/>
          </a:bodyPr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en-US" sz="3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You must introduce yourself to the other students:</a:t>
            </a:r>
          </a:p>
          <a:p>
            <a:pPr algn="l" fontAlgn="base"/>
            <a:r>
              <a:rPr lang="en-US" sz="3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example, you can say something about your age, your family, your hobbies, your favorite subject at school, and so on…</a:t>
            </a:r>
          </a:p>
          <a:p>
            <a:endParaRPr lang="pt-PT" sz="3200" dirty="0"/>
          </a:p>
        </p:txBody>
      </p:sp>
    </p:spTree>
    <p:extLst>
      <p:ext uri="{BB962C8B-B14F-4D97-AF65-F5344CB8AC3E}">
        <p14:creationId xmlns:p14="http://schemas.microsoft.com/office/powerpoint/2010/main" val="1899072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58B6E23-8493-4A0F-9409-1BB1B3567C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99238EC-3EDA-4FF6-9F43-081294A93F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9524"/>
            <a:ext cx="12192000" cy="6105524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F4993D4D-98B3-40A7-986E-15AB6E6313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1999" y="762000"/>
            <a:ext cx="10668000" cy="5334000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9249F53-3CFC-472C-A3A2-4CB53FEFF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33183"/>
            <a:ext cx="9144000" cy="924218"/>
          </a:xfrm>
        </p:spPr>
        <p:txBody>
          <a:bodyPr anchor="ctr">
            <a:normAutofit/>
          </a:bodyPr>
          <a:lstStyle/>
          <a:p>
            <a:pPr algn="ctr"/>
            <a:r>
              <a:rPr lang="pt-PT" dirty="0" err="1"/>
              <a:t>Group</a:t>
            </a:r>
            <a:r>
              <a:rPr lang="pt-PT" dirty="0"/>
              <a:t> 5</a:t>
            </a:r>
          </a:p>
        </p:txBody>
      </p:sp>
      <p:graphicFrame>
        <p:nvGraphicFramePr>
          <p:cNvPr id="5" name="Marcador de Posição de Conteúdo 2">
            <a:extLst>
              <a:ext uri="{FF2B5EF4-FFF2-40B4-BE49-F238E27FC236}">
                <a16:creationId xmlns:a16="http://schemas.microsoft.com/office/drawing/2014/main" id="{5D29B6CF-3D2A-4876-BFB7-04831B3F41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420969"/>
              </p:ext>
            </p:extLst>
          </p:nvPr>
        </p:nvGraphicFramePr>
        <p:xfrm>
          <a:off x="808889" y="2428584"/>
          <a:ext cx="10473400" cy="4438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14610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81CB67-2271-4597-ADAE-D75EF6367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0097" y="997399"/>
            <a:ext cx="9144000" cy="718859"/>
          </a:xfrm>
        </p:spPr>
        <p:txBody>
          <a:bodyPr/>
          <a:lstStyle/>
          <a:p>
            <a:pPr algn="ctr"/>
            <a:r>
              <a:rPr lang="pt-PT" dirty="0" err="1"/>
              <a:t>Group</a:t>
            </a:r>
            <a:r>
              <a:rPr lang="pt-PT" dirty="0"/>
              <a:t> 6</a:t>
            </a:r>
          </a:p>
        </p:txBody>
      </p:sp>
      <p:graphicFrame>
        <p:nvGraphicFramePr>
          <p:cNvPr id="5" name="Marcador de Posição de Conteúdo 2">
            <a:extLst>
              <a:ext uri="{FF2B5EF4-FFF2-40B4-BE49-F238E27FC236}">
                <a16:creationId xmlns:a16="http://schemas.microsoft.com/office/drawing/2014/main" id="{5FA6C607-8825-4116-8079-E23D38F0BD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5792724"/>
              </p:ext>
            </p:extLst>
          </p:nvPr>
        </p:nvGraphicFramePr>
        <p:xfrm>
          <a:off x="955194" y="2011680"/>
          <a:ext cx="10524042" cy="4623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2713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E00393-B384-4655-B700-BC536388B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/>
              <a:t>Task</a:t>
            </a:r>
            <a:r>
              <a:rPr lang="pt-PT" dirty="0"/>
              <a:t> 2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A201BB65-5EA3-4570-8739-8ED0E675B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7904" y="2718581"/>
            <a:ext cx="9144000" cy="3127248"/>
          </a:xfrm>
        </p:spPr>
        <p:txBody>
          <a:bodyPr>
            <a:normAutofit fontScale="85000" lnSpcReduction="20000"/>
          </a:bodyPr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en-US" sz="4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So, You have to talk about the tasks you have created in your group and, together, choose your four favorites.</a:t>
            </a:r>
          </a:p>
          <a:p>
            <a:pPr algn="l" fontAlgn="base"/>
            <a:r>
              <a:rPr lang="en-US" sz="4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Don't forget to fill in </a:t>
            </a:r>
            <a:r>
              <a:rPr lang="en-US" sz="40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etwinning</a:t>
            </a:r>
            <a:endParaRPr lang="en-US" sz="40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indent="0" algn="l" fontAlgn="base">
              <a:buNone/>
            </a:pPr>
            <a:r>
              <a:rPr lang="en-US" sz="4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“</a:t>
            </a:r>
            <a:r>
              <a:rPr lang="en-US" sz="4000" dirty="0">
                <a:solidFill>
                  <a:srgbClr val="000000"/>
                </a:solidFill>
                <a:latin typeface="Calibri" panose="020F0502020204030204" pitchFamily="34" charset="0"/>
              </a:rPr>
              <a:t>D</a:t>
            </a:r>
            <a:r>
              <a:rPr lang="en-US" sz="4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iscuss</a:t>
            </a:r>
          </a:p>
          <a:p>
            <a:pPr marL="0" indent="0" algn="l" fontAlgn="base">
              <a:buNone/>
            </a:pPr>
            <a:r>
              <a:rPr lang="en-US" sz="4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Which exercises were selected by each group?”</a:t>
            </a:r>
          </a:p>
          <a:p>
            <a:endParaRPr lang="pt-PT" sz="4800" dirty="0"/>
          </a:p>
        </p:txBody>
      </p:sp>
    </p:spTree>
    <p:extLst>
      <p:ext uri="{BB962C8B-B14F-4D97-AF65-F5344CB8AC3E}">
        <p14:creationId xmlns:p14="http://schemas.microsoft.com/office/powerpoint/2010/main" val="3448571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03571D6-3584-46FC-B119-86F7C6D76A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3160" y="1536895"/>
            <a:ext cx="9144000" cy="3127248"/>
          </a:xfrm>
        </p:spPr>
        <p:txBody>
          <a:bodyPr/>
          <a:lstStyle/>
          <a:p>
            <a:r>
              <a:rPr lang="en-US" dirty="0"/>
              <a:t>Each Group in each country chooses 4 exercises and places it in the eTwinning discussion space.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165870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9306479-8C4D-4E4A-A330-DFC80A8A01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B45BA4C-9B54-4496-821F-9E0985CA9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5E1BB9D-FAFF-4C3E-9E44-13F8FBABC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099048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37B36BEE-BE00-4915-A981-DE90475E6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2000" y="762000"/>
            <a:ext cx="10668000" cy="5455920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38A9127-AB65-45E9-847D-AC5ACB75D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290" y="1427294"/>
            <a:ext cx="5692339" cy="120032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000" dirty="0"/>
              <a:t>Group 5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986A80D5-E9B3-40F4-B717-931AF4D66381}"/>
              </a:ext>
            </a:extLst>
          </p:cNvPr>
          <p:cNvSpPr txBox="1"/>
          <p:nvPr/>
        </p:nvSpPr>
        <p:spPr>
          <a:xfrm>
            <a:off x="1432406" y="2209549"/>
            <a:ext cx="985844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pt-PT" dirty="0"/>
          </a:p>
          <a:p>
            <a:r>
              <a:rPr lang="pt-PT" dirty="0">
                <a:hlinkClick r:id="rId2"/>
              </a:rPr>
              <a:t>https://docs.google.com/presentation/d/1dUvxtOM-wEskdjW_7mQPLdAF93Kb19e6wQvk-8vh5Uc/edit#slide=id.ga85fa577ff_0_20</a:t>
            </a:r>
            <a:endParaRPr lang="pt-PT" dirty="0"/>
          </a:p>
          <a:p>
            <a:endParaRPr lang="pt-PT" dirty="0"/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D680FC12-481A-43D4-B8F8-61C3370F2F64}"/>
              </a:ext>
            </a:extLst>
          </p:cNvPr>
          <p:cNvSpPr txBox="1">
            <a:spLocks/>
          </p:cNvSpPr>
          <p:nvPr/>
        </p:nvSpPr>
        <p:spPr>
          <a:xfrm>
            <a:off x="669290" y="3380099"/>
            <a:ext cx="5692339" cy="12003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sz="42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/>
              <a:t>Group 6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D99E515E-3BE6-4614-B9CA-9BB240ED7C47}"/>
              </a:ext>
            </a:extLst>
          </p:cNvPr>
          <p:cNvSpPr txBox="1"/>
          <p:nvPr/>
        </p:nvSpPr>
        <p:spPr>
          <a:xfrm>
            <a:off x="1432405" y="4416408"/>
            <a:ext cx="985844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dirty="0">
                <a:hlinkClick r:id="rId3"/>
              </a:rPr>
              <a:t>https://docs.google.com/presentation/d/1T3Qerl2IFvGGDJWhmrhFcAyM7QD-lkiCCQDLFg_b8NM/edit#slide=id.ga85fa577ff_0_20</a:t>
            </a:r>
            <a:endParaRPr lang="pt-PT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274989385"/>
      </p:ext>
    </p:extLst>
  </p:cSld>
  <p:clrMapOvr>
    <a:masterClrMapping/>
  </p:clrMapOvr>
</p:sld>
</file>

<file path=ppt/theme/theme1.xml><?xml version="1.0" encoding="utf-8"?>
<a:theme xmlns:a="http://schemas.openxmlformats.org/drawingml/2006/main" name="PrismaticVTI">
  <a:themeElements>
    <a:clrScheme name="AnalogousFromRegularSeedLeftStep">
      <a:dk1>
        <a:srgbClr val="000000"/>
      </a:dk1>
      <a:lt1>
        <a:srgbClr val="FFFFFF"/>
      </a:lt1>
      <a:dk2>
        <a:srgbClr val="321C1D"/>
      </a:dk2>
      <a:lt2>
        <a:srgbClr val="F0F2F3"/>
      </a:lt2>
      <a:accent1>
        <a:srgbClr val="C3784D"/>
      </a:accent1>
      <a:accent2>
        <a:srgbClr val="B13B41"/>
      </a:accent2>
      <a:accent3>
        <a:srgbClr val="C34D84"/>
      </a:accent3>
      <a:accent4>
        <a:srgbClr val="B13BA3"/>
      </a:accent4>
      <a:accent5>
        <a:srgbClr val="A04DC3"/>
      </a:accent5>
      <a:accent6>
        <a:srgbClr val="5E3CB2"/>
      </a:accent6>
      <a:hlink>
        <a:srgbClr val="3F90BF"/>
      </a:hlink>
      <a:folHlink>
        <a:srgbClr val="7F7F7F"/>
      </a:folHlink>
    </a:clrScheme>
    <a:fontScheme name="Custom 166">
      <a:majorFont>
        <a:latin typeface="Aharoni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ismaticVTI" id="{DA44D624-A564-4DE8-8446-0CD5C485C979}" vid="{8B2B1550-B69C-4156-BAEC-B2E559F94BD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324</Words>
  <Application>Microsoft Office PowerPoint</Application>
  <PresentationFormat>Ecrã Panorâmico</PresentationFormat>
  <Paragraphs>47</Paragraphs>
  <Slides>10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10</vt:i4>
      </vt:variant>
    </vt:vector>
  </HeadingPairs>
  <TitlesOfParts>
    <vt:vector size="15" baseType="lpstr">
      <vt:lpstr>Aharoni</vt:lpstr>
      <vt:lpstr>Arial</vt:lpstr>
      <vt:lpstr>Avenir Next LT Pro</vt:lpstr>
      <vt:lpstr>Calibri</vt:lpstr>
      <vt:lpstr>PrismaticVTI</vt:lpstr>
      <vt:lpstr>Project eTwinning</vt:lpstr>
      <vt:lpstr>Apresentação do PowerPoint</vt:lpstr>
      <vt:lpstr>I'm teacher Sónia Barbosa Teacher - 8ºC</vt:lpstr>
      <vt:lpstr>TasK 1:</vt:lpstr>
      <vt:lpstr>Group 5</vt:lpstr>
      <vt:lpstr>Group 6</vt:lpstr>
      <vt:lpstr>Task 2</vt:lpstr>
      <vt:lpstr>Apresentação do PowerPoint</vt:lpstr>
      <vt:lpstr>Group 5</vt:lpstr>
      <vt:lpstr>Stay safe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Projecto eTwinning</dc:title>
  <dc:creator>Sonia Barbosa</dc:creator>
  <cp:lastModifiedBy>Sonia Barbosa</cp:lastModifiedBy>
  <cp:revision>1</cp:revision>
  <dcterms:created xsi:type="dcterms:W3CDTF">2021-04-27T18:24:29Z</dcterms:created>
  <dcterms:modified xsi:type="dcterms:W3CDTF">2021-04-28T15:26:06Z</dcterms:modified>
</cp:coreProperties>
</file>