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media/image7.jpeg" ContentType="image/jpeg"/>
  <Override PartName="/ppt/media/image1.png" ContentType="image/png"/>
  <Override PartName="/ppt/media/image2.png" ContentType="image/png"/>
  <Override PartName="/ppt/media/image9.jpeg" ContentType="image/jpe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10.jpeg" ContentType="image/jpeg"/>
  <Override PartName="/ppt/media/image11.jpeg" ContentType="image/jpeg"/>
  <Override PartName="/ppt/media/image12.jpeg" ContentType="image/jpeg"/>
  <Override PartName="/ppt/media/image13.jpeg" ContentType="image/jpe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27" name="PlaceHolder 2"/>
          <p:cNvSpPr>
            <a:spLocks noGrp="1"/>
          </p:cNvSpPr>
          <p:nvPr>
            <p:ph type="body"/>
          </p:nvPr>
        </p:nvSpPr>
        <p:spPr>
          <a:xfrm>
            <a:off x="914400" y="144792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28" name="PlaceHolder 3"/>
          <p:cNvSpPr>
            <a:spLocks noGrp="1"/>
          </p:cNvSpPr>
          <p:nvPr>
            <p:ph type="body"/>
          </p:nvPr>
        </p:nvSpPr>
        <p:spPr>
          <a:xfrm>
            <a:off x="914400" y="383616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30"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31"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32" name="PlaceHolder 4"/>
          <p:cNvSpPr>
            <a:spLocks noGrp="1"/>
          </p:cNvSpPr>
          <p:nvPr>
            <p:ph type="body"/>
          </p:nvPr>
        </p:nvSpPr>
        <p:spPr>
          <a:xfrm>
            <a:off x="489708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33" name="PlaceHolder 5"/>
          <p:cNvSpPr>
            <a:spLocks noGrp="1"/>
          </p:cNvSpPr>
          <p:nvPr>
            <p:ph type="body"/>
          </p:nvPr>
        </p:nvSpPr>
        <p:spPr>
          <a:xfrm>
            <a:off x="91440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35" name="PlaceHolder 2"/>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36" name="PlaceHolder 3"/>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pic>
        <p:nvPicPr>
          <p:cNvPr id="37" name="" descr=""/>
          <p:cNvPicPr/>
          <p:nvPr/>
        </p:nvPicPr>
        <p:blipFill>
          <a:blip r:embed="rId2"/>
          <a:stretch/>
        </p:blipFill>
        <p:spPr>
          <a:xfrm>
            <a:off x="1935360" y="1447560"/>
            <a:ext cx="5729760" cy="4571640"/>
          </a:xfrm>
          <a:prstGeom prst="rect">
            <a:avLst/>
          </a:prstGeom>
          <a:ln>
            <a:noFill/>
          </a:ln>
        </p:spPr>
      </p:pic>
      <p:pic>
        <p:nvPicPr>
          <p:cNvPr id="38" name="" descr=""/>
          <p:cNvPicPr/>
          <p:nvPr/>
        </p:nvPicPr>
        <p:blipFill>
          <a:blip r:embed="rId3"/>
          <a:stretch/>
        </p:blipFill>
        <p:spPr>
          <a:xfrm>
            <a:off x="1935360" y="1447560"/>
            <a:ext cx="5729760" cy="45716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48" name="PlaceHolder 2"/>
          <p:cNvSpPr>
            <a:spLocks noGrp="1"/>
          </p:cNvSpPr>
          <p:nvPr>
            <p:ph type="subTitle"/>
          </p:nvPr>
        </p:nvSpPr>
        <p:spPr>
          <a:xfrm>
            <a:off x="914400" y="1447920"/>
            <a:ext cx="7772040" cy="457164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50" name="PlaceHolder 2"/>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52" name="PlaceHolder 2"/>
          <p:cNvSpPr>
            <a:spLocks noGrp="1"/>
          </p:cNvSpPr>
          <p:nvPr>
            <p:ph type="body"/>
          </p:nvPr>
        </p:nvSpPr>
        <p:spPr>
          <a:xfrm>
            <a:off x="91440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53" name="PlaceHolder 3"/>
          <p:cNvSpPr>
            <a:spLocks noGrp="1"/>
          </p:cNvSpPr>
          <p:nvPr>
            <p:ph type="body"/>
          </p:nvPr>
        </p:nvSpPr>
        <p:spPr>
          <a:xfrm>
            <a:off x="489708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914400" y="274680"/>
            <a:ext cx="7772040" cy="529776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57"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58" name="PlaceHolder 3"/>
          <p:cNvSpPr>
            <a:spLocks noGrp="1"/>
          </p:cNvSpPr>
          <p:nvPr>
            <p:ph type="body"/>
          </p:nvPr>
        </p:nvSpPr>
        <p:spPr>
          <a:xfrm>
            <a:off x="91440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59" name="PlaceHolder 4"/>
          <p:cNvSpPr>
            <a:spLocks noGrp="1"/>
          </p:cNvSpPr>
          <p:nvPr>
            <p:ph type="body"/>
          </p:nvPr>
        </p:nvSpPr>
        <p:spPr>
          <a:xfrm>
            <a:off x="489708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6" name="PlaceHolder 2"/>
          <p:cNvSpPr>
            <a:spLocks noGrp="1"/>
          </p:cNvSpPr>
          <p:nvPr>
            <p:ph type="subTitle"/>
          </p:nvPr>
        </p:nvSpPr>
        <p:spPr>
          <a:xfrm>
            <a:off x="914400" y="1447920"/>
            <a:ext cx="7772040" cy="457164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61" name="PlaceHolder 2"/>
          <p:cNvSpPr>
            <a:spLocks noGrp="1"/>
          </p:cNvSpPr>
          <p:nvPr>
            <p:ph type="body"/>
          </p:nvPr>
        </p:nvSpPr>
        <p:spPr>
          <a:xfrm>
            <a:off x="91440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62"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63" name="PlaceHolder 4"/>
          <p:cNvSpPr>
            <a:spLocks noGrp="1"/>
          </p:cNvSpPr>
          <p:nvPr>
            <p:ph type="body"/>
          </p:nvPr>
        </p:nvSpPr>
        <p:spPr>
          <a:xfrm>
            <a:off x="489708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65"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66"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67" name="PlaceHolder 4"/>
          <p:cNvSpPr>
            <a:spLocks noGrp="1"/>
          </p:cNvSpPr>
          <p:nvPr>
            <p:ph type="body"/>
          </p:nvPr>
        </p:nvSpPr>
        <p:spPr>
          <a:xfrm>
            <a:off x="914400" y="383616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69" name="PlaceHolder 2"/>
          <p:cNvSpPr>
            <a:spLocks noGrp="1"/>
          </p:cNvSpPr>
          <p:nvPr>
            <p:ph type="body"/>
          </p:nvPr>
        </p:nvSpPr>
        <p:spPr>
          <a:xfrm>
            <a:off x="914400" y="144792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70" name="PlaceHolder 3"/>
          <p:cNvSpPr>
            <a:spLocks noGrp="1"/>
          </p:cNvSpPr>
          <p:nvPr>
            <p:ph type="body"/>
          </p:nvPr>
        </p:nvSpPr>
        <p:spPr>
          <a:xfrm>
            <a:off x="914400" y="383616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72"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73"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74" name="PlaceHolder 4"/>
          <p:cNvSpPr>
            <a:spLocks noGrp="1"/>
          </p:cNvSpPr>
          <p:nvPr>
            <p:ph type="body"/>
          </p:nvPr>
        </p:nvSpPr>
        <p:spPr>
          <a:xfrm>
            <a:off x="489708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75" name="PlaceHolder 5"/>
          <p:cNvSpPr>
            <a:spLocks noGrp="1"/>
          </p:cNvSpPr>
          <p:nvPr>
            <p:ph type="body"/>
          </p:nvPr>
        </p:nvSpPr>
        <p:spPr>
          <a:xfrm>
            <a:off x="91440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77" name="PlaceHolder 2"/>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78" name="PlaceHolder 3"/>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pic>
        <p:nvPicPr>
          <p:cNvPr id="79" name="" descr=""/>
          <p:cNvPicPr/>
          <p:nvPr/>
        </p:nvPicPr>
        <p:blipFill>
          <a:blip r:embed="rId2"/>
          <a:stretch/>
        </p:blipFill>
        <p:spPr>
          <a:xfrm>
            <a:off x="1935360" y="1447560"/>
            <a:ext cx="5729760" cy="4571640"/>
          </a:xfrm>
          <a:prstGeom prst="rect">
            <a:avLst/>
          </a:prstGeom>
          <a:ln>
            <a:noFill/>
          </a:ln>
        </p:spPr>
      </p:pic>
      <p:pic>
        <p:nvPicPr>
          <p:cNvPr id="80" name="" descr=""/>
          <p:cNvPicPr/>
          <p:nvPr/>
        </p:nvPicPr>
        <p:blipFill>
          <a:blip r:embed="rId3"/>
          <a:stretch/>
        </p:blipFill>
        <p:spPr>
          <a:xfrm>
            <a:off x="1935360" y="1447560"/>
            <a:ext cx="5729760" cy="45716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89" name="PlaceHolder 2"/>
          <p:cNvSpPr>
            <a:spLocks noGrp="1"/>
          </p:cNvSpPr>
          <p:nvPr>
            <p:ph type="subTitle"/>
          </p:nvPr>
        </p:nvSpPr>
        <p:spPr>
          <a:xfrm>
            <a:off x="914400" y="1447920"/>
            <a:ext cx="7772040" cy="457164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91" name="PlaceHolder 2"/>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93" name="PlaceHolder 2"/>
          <p:cNvSpPr>
            <a:spLocks noGrp="1"/>
          </p:cNvSpPr>
          <p:nvPr>
            <p:ph type="body"/>
          </p:nvPr>
        </p:nvSpPr>
        <p:spPr>
          <a:xfrm>
            <a:off x="91440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94" name="PlaceHolder 3"/>
          <p:cNvSpPr>
            <a:spLocks noGrp="1"/>
          </p:cNvSpPr>
          <p:nvPr>
            <p:ph type="body"/>
          </p:nvPr>
        </p:nvSpPr>
        <p:spPr>
          <a:xfrm>
            <a:off x="489708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8" name="PlaceHolder 2"/>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914400" y="274680"/>
            <a:ext cx="7772040" cy="529776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98"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99" name="PlaceHolder 3"/>
          <p:cNvSpPr>
            <a:spLocks noGrp="1"/>
          </p:cNvSpPr>
          <p:nvPr>
            <p:ph type="body"/>
          </p:nvPr>
        </p:nvSpPr>
        <p:spPr>
          <a:xfrm>
            <a:off x="91440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00" name="PlaceHolder 4"/>
          <p:cNvSpPr>
            <a:spLocks noGrp="1"/>
          </p:cNvSpPr>
          <p:nvPr>
            <p:ph type="body"/>
          </p:nvPr>
        </p:nvSpPr>
        <p:spPr>
          <a:xfrm>
            <a:off x="489708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02" name="PlaceHolder 2"/>
          <p:cNvSpPr>
            <a:spLocks noGrp="1"/>
          </p:cNvSpPr>
          <p:nvPr>
            <p:ph type="body"/>
          </p:nvPr>
        </p:nvSpPr>
        <p:spPr>
          <a:xfrm>
            <a:off x="91440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03"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04" name="PlaceHolder 4"/>
          <p:cNvSpPr>
            <a:spLocks noGrp="1"/>
          </p:cNvSpPr>
          <p:nvPr>
            <p:ph type="body"/>
          </p:nvPr>
        </p:nvSpPr>
        <p:spPr>
          <a:xfrm>
            <a:off x="489708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06"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07"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08" name="PlaceHolder 4"/>
          <p:cNvSpPr>
            <a:spLocks noGrp="1"/>
          </p:cNvSpPr>
          <p:nvPr>
            <p:ph type="body"/>
          </p:nvPr>
        </p:nvSpPr>
        <p:spPr>
          <a:xfrm>
            <a:off x="914400" y="383616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10" name="PlaceHolder 2"/>
          <p:cNvSpPr>
            <a:spLocks noGrp="1"/>
          </p:cNvSpPr>
          <p:nvPr>
            <p:ph type="body"/>
          </p:nvPr>
        </p:nvSpPr>
        <p:spPr>
          <a:xfrm>
            <a:off x="914400" y="144792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11" name="PlaceHolder 3"/>
          <p:cNvSpPr>
            <a:spLocks noGrp="1"/>
          </p:cNvSpPr>
          <p:nvPr>
            <p:ph type="body"/>
          </p:nvPr>
        </p:nvSpPr>
        <p:spPr>
          <a:xfrm>
            <a:off x="914400" y="383616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13"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14"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15" name="PlaceHolder 4"/>
          <p:cNvSpPr>
            <a:spLocks noGrp="1"/>
          </p:cNvSpPr>
          <p:nvPr>
            <p:ph type="body"/>
          </p:nvPr>
        </p:nvSpPr>
        <p:spPr>
          <a:xfrm>
            <a:off x="489708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16" name="PlaceHolder 5"/>
          <p:cNvSpPr>
            <a:spLocks noGrp="1"/>
          </p:cNvSpPr>
          <p:nvPr>
            <p:ph type="body"/>
          </p:nvPr>
        </p:nvSpPr>
        <p:spPr>
          <a:xfrm>
            <a:off x="91440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18" name="PlaceHolder 2"/>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19" name="PlaceHolder 3"/>
          <p:cNvSpPr>
            <a:spLocks noGrp="1"/>
          </p:cNvSpPr>
          <p:nvPr>
            <p:ph type="body"/>
          </p:nvPr>
        </p:nvSpPr>
        <p:spPr>
          <a:xfrm>
            <a:off x="914400" y="1447920"/>
            <a:ext cx="777204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pic>
        <p:nvPicPr>
          <p:cNvPr id="120" name="" descr=""/>
          <p:cNvPicPr/>
          <p:nvPr/>
        </p:nvPicPr>
        <p:blipFill>
          <a:blip r:embed="rId2"/>
          <a:stretch/>
        </p:blipFill>
        <p:spPr>
          <a:xfrm>
            <a:off x="1935360" y="1447560"/>
            <a:ext cx="5729760" cy="4571640"/>
          </a:xfrm>
          <a:prstGeom prst="rect">
            <a:avLst/>
          </a:prstGeom>
          <a:ln>
            <a:noFill/>
          </a:ln>
        </p:spPr>
      </p:pic>
      <p:pic>
        <p:nvPicPr>
          <p:cNvPr id="121" name="" descr=""/>
          <p:cNvPicPr/>
          <p:nvPr/>
        </p:nvPicPr>
        <p:blipFill>
          <a:blip r:embed="rId3"/>
          <a:stretch/>
        </p:blipFill>
        <p:spPr>
          <a:xfrm>
            <a:off x="1935360" y="1447560"/>
            <a:ext cx="5729760" cy="457164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0" name="PlaceHolder 2"/>
          <p:cNvSpPr>
            <a:spLocks noGrp="1"/>
          </p:cNvSpPr>
          <p:nvPr>
            <p:ph type="body"/>
          </p:nvPr>
        </p:nvSpPr>
        <p:spPr>
          <a:xfrm>
            <a:off x="91440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1" name="PlaceHolder 3"/>
          <p:cNvSpPr>
            <a:spLocks noGrp="1"/>
          </p:cNvSpPr>
          <p:nvPr>
            <p:ph type="body"/>
          </p:nvPr>
        </p:nvSpPr>
        <p:spPr>
          <a:xfrm>
            <a:off x="489708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274680"/>
            <a:ext cx="7772040" cy="529776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5"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6" name="PlaceHolder 3"/>
          <p:cNvSpPr>
            <a:spLocks noGrp="1"/>
          </p:cNvSpPr>
          <p:nvPr>
            <p:ph type="body"/>
          </p:nvPr>
        </p:nvSpPr>
        <p:spPr>
          <a:xfrm>
            <a:off x="91440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17" name="PlaceHolder 4"/>
          <p:cNvSpPr>
            <a:spLocks noGrp="1"/>
          </p:cNvSpPr>
          <p:nvPr>
            <p:ph type="body"/>
          </p:nvPr>
        </p:nvSpPr>
        <p:spPr>
          <a:xfrm>
            <a:off x="489708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19" name="PlaceHolder 2"/>
          <p:cNvSpPr>
            <a:spLocks noGrp="1"/>
          </p:cNvSpPr>
          <p:nvPr>
            <p:ph type="body"/>
          </p:nvPr>
        </p:nvSpPr>
        <p:spPr>
          <a:xfrm>
            <a:off x="914400" y="1447920"/>
            <a:ext cx="3792600" cy="457164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20"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21" name="PlaceHolder 4"/>
          <p:cNvSpPr>
            <a:spLocks noGrp="1"/>
          </p:cNvSpPr>
          <p:nvPr>
            <p:ph type="body"/>
          </p:nvPr>
        </p:nvSpPr>
        <p:spPr>
          <a:xfrm>
            <a:off x="4897080" y="383616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274680"/>
            <a:ext cx="7772040" cy="1142640"/>
          </a:xfrm>
          <a:prstGeom prst="rect">
            <a:avLst/>
          </a:prstGeom>
        </p:spPr>
        <p:txBody>
          <a:bodyPr lIns="0" rIns="0" tIns="0" bIns="0" anchor="ctr"/>
          <a:p>
            <a:endParaRPr b="0" lang="sk-SK" sz="1800" spc="-1" strike="noStrike">
              <a:solidFill>
                <a:srgbClr val="000000"/>
              </a:solidFill>
              <a:uFill>
                <a:solidFill>
                  <a:srgbClr val="ffffff"/>
                </a:solidFill>
              </a:uFill>
              <a:latin typeface="Perpetua"/>
            </a:endParaRPr>
          </a:p>
        </p:txBody>
      </p:sp>
      <p:sp>
        <p:nvSpPr>
          <p:cNvPr id="23" name="PlaceHolder 2"/>
          <p:cNvSpPr>
            <a:spLocks noGrp="1"/>
          </p:cNvSpPr>
          <p:nvPr>
            <p:ph type="body"/>
          </p:nvPr>
        </p:nvSpPr>
        <p:spPr>
          <a:xfrm>
            <a:off x="91440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24" name="PlaceHolder 3"/>
          <p:cNvSpPr>
            <a:spLocks noGrp="1"/>
          </p:cNvSpPr>
          <p:nvPr>
            <p:ph type="body"/>
          </p:nvPr>
        </p:nvSpPr>
        <p:spPr>
          <a:xfrm>
            <a:off x="4897080" y="1447920"/>
            <a:ext cx="379260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
        <p:nvSpPr>
          <p:cNvPr id="25" name="PlaceHolder 4"/>
          <p:cNvSpPr>
            <a:spLocks noGrp="1"/>
          </p:cNvSpPr>
          <p:nvPr>
            <p:ph type="body"/>
          </p:nvPr>
        </p:nvSpPr>
        <p:spPr>
          <a:xfrm>
            <a:off x="914400" y="3836160"/>
            <a:ext cx="7772040" cy="2180520"/>
          </a:xfrm>
          <a:prstGeom prst="rect">
            <a:avLst/>
          </a:prstGeom>
        </p:spPr>
        <p:txBody>
          <a:bodyPr lIns="0" rIns="0" tIns="0" bIns="0"/>
          <a:p>
            <a:endParaRPr b="0" lang="sk-SK" sz="2600" spc="-1" strike="noStrike">
              <a:solidFill>
                <a:srgbClr val="000000"/>
              </a:solidFill>
              <a:uFill>
                <a:solidFill>
                  <a:srgbClr val="ffffff"/>
                </a:solidFill>
              </a:uFill>
              <a:latin typeface="Perpetu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sk-SK" sz="4400" spc="-1" strike="noStrike">
                <a:solidFill>
                  <a:srgbClr val="000000"/>
                </a:solidFill>
                <a:uFill>
                  <a:solidFill>
                    <a:srgbClr val="ffffff"/>
                  </a:solidFill>
                </a:uFill>
                <a:latin typeface="Calibri"/>
              </a:rPr>
              <a:t>Kliknite sem a upravte štýl predlohy nadpisov.</a:t>
            </a:r>
            <a:endParaRPr b="0" lang="sk-SK"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pl-PL" sz="1200" spc="-1" strike="noStrike">
                <a:solidFill>
                  <a:srgbClr val="8b8b8b"/>
                </a:solidFill>
                <a:uFill>
                  <a:solidFill>
                    <a:srgbClr val="ffffff"/>
                  </a:solidFill>
                </a:uFill>
                <a:latin typeface="Calibri"/>
              </a:rPr>
              <a:t>17-4-17</a:t>
            </a:r>
            <a:endParaRPr b="0" lang="pl-PL"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pl-PL"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2AD1DA7-F026-4770-B53E-ED4174FAD19D}" type="slidenum">
              <a:rPr b="0" lang="pl-PL" sz="1200" spc="-1" strike="noStrike">
                <a:solidFill>
                  <a:srgbClr val="8b8b8b"/>
                </a:solidFill>
                <a:uFill>
                  <a:solidFill>
                    <a:srgbClr val="ffffff"/>
                  </a:solidFill>
                </a:uFill>
                <a:latin typeface="Calibri"/>
              </a:rPr>
              <a:t>&lt;numer&gt;</a:t>
            </a:fld>
            <a:endParaRPr b="0" lang="pl-PL"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sk-SK" sz="3200" spc="-1" strike="noStrike">
                <a:solidFill>
                  <a:srgbClr val="000000"/>
                </a:solidFill>
                <a:uFill>
                  <a:solidFill>
                    <a:srgbClr val="ffffff"/>
                  </a:solidFill>
                </a:uFill>
                <a:latin typeface="Calibri"/>
              </a:rPr>
              <a:t>Kliknij, aby edytować format tekstu konspektu</a:t>
            </a:r>
            <a:endParaRPr b="0" lang="sk-SK"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sk-SK" sz="2400" spc="-1" strike="noStrike">
                <a:solidFill>
                  <a:srgbClr val="000000"/>
                </a:solidFill>
                <a:uFill>
                  <a:solidFill>
                    <a:srgbClr val="ffffff"/>
                  </a:solidFill>
                </a:uFill>
                <a:latin typeface="Calibri"/>
              </a:rPr>
              <a:t>Drugi poziom konspektu</a:t>
            </a:r>
            <a:endParaRPr b="0" lang="sk-SK"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Trzeci poziom konspektu</a:t>
            </a:r>
            <a:endParaRPr b="0" lang="sk-SK"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sk-SK" sz="2000" spc="-1" strike="noStrike">
                <a:solidFill>
                  <a:srgbClr val="000000"/>
                </a:solidFill>
                <a:uFill>
                  <a:solidFill>
                    <a:srgbClr val="ffffff"/>
                  </a:solidFill>
                </a:uFill>
                <a:latin typeface="Calibri"/>
              </a:rPr>
              <a:t>Czwarty poziom konspektu</a:t>
            </a:r>
            <a:endParaRPr b="0" lang="sk-SK"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Piąty poziom konspektu</a:t>
            </a:r>
            <a:endParaRPr b="0" lang="sk-SK"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Szósty poziom konspektu</a:t>
            </a:r>
            <a:endParaRPr b="0" lang="sk-SK"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Siódmy poziom konspektu</a:t>
            </a:r>
            <a:endParaRPr b="0" lang="sk-SK"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CustomShape 1"/>
          <p:cNvSpPr/>
          <p:nvPr/>
        </p:nvSpPr>
        <p:spPr>
          <a:xfrm>
            <a:off x="7200" y="14040"/>
            <a:ext cx="9129600" cy="6836400"/>
          </a:xfrm>
          <a:prstGeom prst="rtTriangle">
            <a:avLst/>
          </a:prstGeom>
          <a:gradFill>
            <a:gsLst>
              <a:gs pos="0">
                <a:schemeClr val="tx2">
                  <a:alpha val="10000"/>
                </a:schemeClr>
              </a:gs>
              <a:gs pos="70000">
                <a:schemeClr val="tx2">
                  <a:alpha val="8000"/>
                </a:schemeClr>
              </a:gs>
              <a:gs pos="100000">
                <a:schemeClr val="tx2">
                  <a:alpha val="1000"/>
                </a:schemeClr>
              </a:gs>
            </a:gsLst>
            <a:lin ang="7998000"/>
          </a:gradFill>
          <a:ln>
            <a:noFill/>
          </a:ln>
          <a:effectLst>
            <a:outerShdw algn="t" blurRad="63500" dir="14700000" dist="25400" rotWithShape="0">
              <a:srgbClr val="000000">
                <a:alpha val="50000"/>
              </a:srgbClr>
            </a:outerShdw>
          </a:effectLst>
        </p:spPr>
        <p:style>
          <a:lnRef idx="3">
            <a:schemeClr val="lt1"/>
          </a:lnRef>
          <a:fillRef idx="1">
            <a:schemeClr val="accent1"/>
          </a:fillRef>
          <a:effectRef idx="1">
            <a:schemeClr val="accent1"/>
          </a:effectRef>
          <a:fontRef idx="minor"/>
        </p:style>
      </p:sp>
      <p:sp>
        <p:nvSpPr>
          <p:cNvPr id="40" name="Line 2"/>
          <p:cNvSpPr/>
          <p:nvPr/>
        </p:nvSpPr>
        <p:spPr>
          <a:xfrm>
            <a:off x="0" y="6840"/>
            <a:ext cx="9136800" cy="6843960"/>
          </a:xfrm>
          <a:prstGeom prst="line">
            <a:avLst/>
          </a:prstGeom>
          <a:ln w="5040">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41" name="Line 3"/>
          <p:cNvSpPr/>
          <p:nvPr/>
        </p:nvSpPr>
        <p:spPr>
          <a:xfrm flipH="1">
            <a:off x="6468480" y="4948200"/>
            <a:ext cx="2673000" cy="1900080"/>
          </a:xfrm>
          <a:prstGeom prst="line">
            <a:avLst/>
          </a:prstGeom>
          <a:ln w="6120">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42" name="PlaceHolder 4"/>
          <p:cNvSpPr>
            <a:spLocks noGrp="1"/>
          </p:cNvSpPr>
          <p:nvPr>
            <p:ph type="title"/>
          </p:nvPr>
        </p:nvSpPr>
        <p:spPr>
          <a:xfrm>
            <a:off x="457200" y="267480"/>
            <a:ext cx="8229240" cy="1398600"/>
          </a:xfrm>
          <a:prstGeom prst="rect">
            <a:avLst/>
          </a:prstGeom>
        </p:spPr>
        <p:txBody>
          <a:bodyPr lIns="90000" rIns="90000" tIns="45000" bIns="45000" anchor="ctr"/>
          <a:p>
            <a:pPr marL="484560">
              <a:lnSpc>
                <a:spcPct val="100000"/>
              </a:lnSpc>
            </a:pPr>
            <a:r>
              <a:rPr b="0" lang="sk-SK" sz="4200" spc="-1" strike="noStrike">
                <a:solidFill>
                  <a:srgbClr val="d26785"/>
                </a:solidFill>
                <a:uFill>
                  <a:solidFill>
                    <a:srgbClr val="ffffff"/>
                  </a:solidFill>
                </a:uFill>
                <a:latin typeface="Century Gothic"/>
              </a:rPr>
              <a:t>Kliknite sem a upravte štýl predlohy nadpisov.</a:t>
            </a:r>
            <a:endParaRPr b="0" lang="sk-SK" sz="1800" spc="-1" strike="noStrike">
              <a:solidFill>
                <a:srgbClr val="ffffff"/>
              </a:solidFill>
              <a:uFill>
                <a:solidFill>
                  <a:srgbClr val="ffffff"/>
                </a:solidFill>
              </a:uFill>
              <a:latin typeface="Century Gothic"/>
            </a:endParaRPr>
          </a:p>
        </p:txBody>
      </p:sp>
      <p:sp>
        <p:nvSpPr>
          <p:cNvPr id="43" name="PlaceHolder 5"/>
          <p:cNvSpPr>
            <a:spLocks noGrp="1"/>
          </p:cNvSpPr>
          <p:nvPr>
            <p:ph type="body"/>
          </p:nvPr>
        </p:nvSpPr>
        <p:spPr>
          <a:xfrm>
            <a:off x="457200" y="1882800"/>
            <a:ext cx="8229240" cy="4571640"/>
          </a:xfrm>
          <a:prstGeom prst="rect">
            <a:avLst/>
          </a:prstGeom>
        </p:spPr>
        <p:txBody>
          <a:bodyPr lIns="90000" rIns="90000" tIns="45000" bIns="45000"/>
          <a:p>
            <a:pPr marL="432000" indent="-324000">
              <a:buClr>
                <a:srgbClr val="000000"/>
              </a:buClr>
              <a:buSzPct val="45000"/>
              <a:buFont typeface="Wingdings" charset="2"/>
              <a:buChar char=""/>
            </a:pPr>
            <a:r>
              <a:rPr b="0" lang="sk-SK" sz="3000" spc="-1" strike="noStrike">
                <a:solidFill>
                  <a:srgbClr val="ffffff"/>
                </a:solidFill>
                <a:uFill>
                  <a:solidFill>
                    <a:srgbClr val="ffffff"/>
                  </a:solidFill>
                </a:uFill>
                <a:latin typeface="Century Gothic"/>
              </a:rPr>
              <a:t>Kliknij, aby edytować format tekstu konspektu</a:t>
            </a:r>
            <a:endParaRPr b="0" lang="sk-SK" sz="3000" spc="-1" strike="noStrike">
              <a:solidFill>
                <a:srgbClr val="ffffff"/>
              </a:solidFill>
              <a:uFill>
                <a:solidFill>
                  <a:srgbClr val="ffffff"/>
                </a:solidFill>
              </a:uFill>
              <a:latin typeface="Century Gothic"/>
            </a:endParaRPr>
          </a:p>
          <a:p>
            <a:pPr lvl="1" marL="864000" indent="-324000">
              <a:buClr>
                <a:srgbClr val="000000"/>
              </a:buClr>
              <a:buSzPct val="75000"/>
              <a:buFont typeface="Symbol" charset="2"/>
              <a:buChar char=""/>
            </a:pPr>
            <a:r>
              <a:rPr b="0" lang="sk-SK" sz="3000" spc="-1" strike="noStrike">
                <a:solidFill>
                  <a:srgbClr val="ffffff"/>
                </a:solidFill>
                <a:uFill>
                  <a:solidFill>
                    <a:srgbClr val="ffffff"/>
                  </a:solidFill>
                </a:uFill>
                <a:latin typeface="Century Gothic"/>
              </a:rPr>
              <a:t>Drugi poziom konspektu</a:t>
            </a:r>
            <a:endParaRPr b="0" lang="sk-SK" sz="3000" spc="-1" strike="noStrike">
              <a:solidFill>
                <a:srgbClr val="ffffff"/>
              </a:solidFill>
              <a:uFill>
                <a:solidFill>
                  <a:srgbClr val="ffffff"/>
                </a:solidFill>
              </a:uFill>
              <a:latin typeface="Century Gothic"/>
            </a:endParaRPr>
          </a:p>
          <a:p>
            <a:pPr lvl="2" marL="1296000" indent="-288000">
              <a:buClr>
                <a:srgbClr val="000000"/>
              </a:buClr>
              <a:buSzPct val="45000"/>
              <a:buFont typeface="Wingdings" charset="2"/>
              <a:buChar char=""/>
            </a:pPr>
            <a:r>
              <a:rPr b="0" lang="sk-SK" sz="3000" spc="-1" strike="noStrike">
                <a:solidFill>
                  <a:srgbClr val="ffffff"/>
                </a:solidFill>
                <a:uFill>
                  <a:solidFill>
                    <a:srgbClr val="ffffff"/>
                  </a:solidFill>
                </a:uFill>
                <a:latin typeface="Century Gothic"/>
              </a:rPr>
              <a:t>Trzeci poziom konspektu</a:t>
            </a:r>
            <a:endParaRPr b="0" lang="sk-SK" sz="3000" spc="-1" strike="noStrike">
              <a:solidFill>
                <a:srgbClr val="ffffff"/>
              </a:solidFill>
              <a:uFill>
                <a:solidFill>
                  <a:srgbClr val="ffffff"/>
                </a:solidFill>
              </a:uFill>
              <a:latin typeface="Century Gothic"/>
            </a:endParaRPr>
          </a:p>
          <a:p>
            <a:pPr lvl="3" marL="1728000" indent="-216000">
              <a:buClr>
                <a:srgbClr val="000000"/>
              </a:buClr>
              <a:buSzPct val="75000"/>
              <a:buFont typeface="Symbol" charset="2"/>
              <a:buChar char=""/>
            </a:pPr>
            <a:r>
              <a:rPr b="0" lang="sk-SK" sz="3000" spc="-1" strike="noStrike">
                <a:solidFill>
                  <a:srgbClr val="ffffff"/>
                </a:solidFill>
                <a:uFill>
                  <a:solidFill>
                    <a:srgbClr val="ffffff"/>
                  </a:solidFill>
                </a:uFill>
                <a:latin typeface="Century Gothic"/>
              </a:rPr>
              <a:t>Czwarty poziom konspektu</a:t>
            </a:r>
            <a:endParaRPr b="0" lang="sk-SK" sz="3000" spc="-1" strike="noStrike">
              <a:solidFill>
                <a:srgbClr val="ffffff"/>
              </a:solidFill>
              <a:uFill>
                <a:solidFill>
                  <a:srgbClr val="ffffff"/>
                </a:solidFill>
              </a:uFill>
              <a:latin typeface="Century Gothic"/>
            </a:endParaRPr>
          </a:p>
          <a:p>
            <a:pPr lvl="4" marL="2160000" indent="-216000">
              <a:buClr>
                <a:srgbClr val="000000"/>
              </a:buClr>
              <a:buSzPct val="45000"/>
              <a:buFont typeface="Wingdings" charset="2"/>
              <a:buChar char=""/>
            </a:pPr>
            <a:r>
              <a:rPr b="0" lang="sk-SK" sz="3000" spc="-1" strike="noStrike">
                <a:solidFill>
                  <a:srgbClr val="ffffff"/>
                </a:solidFill>
                <a:uFill>
                  <a:solidFill>
                    <a:srgbClr val="ffffff"/>
                  </a:solidFill>
                </a:uFill>
                <a:latin typeface="Century Gothic"/>
              </a:rPr>
              <a:t>Piąty poziom konspektu</a:t>
            </a:r>
            <a:endParaRPr b="0" lang="sk-SK" sz="3000" spc="-1" strike="noStrike">
              <a:solidFill>
                <a:srgbClr val="ffffff"/>
              </a:solidFill>
              <a:uFill>
                <a:solidFill>
                  <a:srgbClr val="ffffff"/>
                </a:solidFill>
              </a:uFill>
              <a:latin typeface="Century Gothic"/>
            </a:endParaRPr>
          </a:p>
          <a:p>
            <a:pPr lvl="5" marL="2592000" indent="-216000">
              <a:buClr>
                <a:srgbClr val="000000"/>
              </a:buClr>
              <a:buSzPct val="45000"/>
              <a:buFont typeface="Wingdings" charset="2"/>
              <a:buChar char=""/>
            </a:pPr>
            <a:r>
              <a:rPr b="0" lang="sk-SK" sz="3000" spc="-1" strike="noStrike">
                <a:solidFill>
                  <a:srgbClr val="ffffff"/>
                </a:solidFill>
                <a:uFill>
                  <a:solidFill>
                    <a:srgbClr val="ffffff"/>
                  </a:solidFill>
                </a:uFill>
                <a:latin typeface="Century Gothic"/>
              </a:rPr>
              <a:t>Szósty poziom konspektu</a:t>
            </a:r>
            <a:endParaRPr b="0" lang="sk-SK" sz="3000" spc="-1" strike="noStrike">
              <a:solidFill>
                <a:srgbClr val="ffffff"/>
              </a:solidFill>
              <a:uFill>
                <a:solidFill>
                  <a:srgbClr val="ffffff"/>
                </a:solidFill>
              </a:uFill>
              <a:latin typeface="Century Gothic"/>
            </a:endParaRPr>
          </a:p>
          <a:p>
            <a:pPr marL="448200" indent="-383760">
              <a:lnSpc>
                <a:spcPct val="100000"/>
              </a:lnSpc>
              <a:buClr>
                <a:srgbClr val="ff388c"/>
              </a:buClr>
              <a:buSzPct val="80000"/>
              <a:buFont typeface="Wingdings 2" charset="2"/>
              <a:buChar char=""/>
            </a:pPr>
            <a:r>
              <a:rPr b="0" lang="sk-SK" sz="3000" spc="-1" strike="noStrike">
                <a:solidFill>
                  <a:srgbClr val="ffffff"/>
                </a:solidFill>
                <a:uFill>
                  <a:solidFill>
                    <a:srgbClr val="ffffff"/>
                  </a:solidFill>
                </a:uFill>
                <a:latin typeface="Century Gothic"/>
              </a:rPr>
              <a:t>Siódmy poziom konspektuKliknite sem a upravte štýly predlohy textu.</a:t>
            </a:r>
            <a:endParaRPr b="0" lang="sk-SK" sz="3000" spc="-1" strike="noStrike">
              <a:solidFill>
                <a:srgbClr val="ffffff"/>
              </a:solidFill>
              <a:uFill>
                <a:solidFill>
                  <a:srgbClr val="ffffff"/>
                </a:solidFill>
              </a:uFill>
              <a:latin typeface="Century Gothic"/>
            </a:endParaRPr>
          </a:p>
          <a:p>
            <a:pPr lvl="1" marL="822960" indent="-285480">
              <a:lnSpc>
                <a:spcPct val="100000"/>
              </a:lnSpc>
              <a:buClr>
                <a:srgbClr val="ff388c"/>
              </a:buClr>
              <a:buSzPct val="95000"/>
              <a:buFont typeface="Verdana"/>
              <a:buChar char="›"/>
            </a:pPr>
            <a:r>
              <a:rPr b="0" lang="sk-SK" sz="2600" spc="-1" strike="noStrike">
                <a:solidFill>
                  <a:srgbClr val="ffffff"/>
                </a:solidFill>
                <a:uFill>
                  <a:solidFill>
                    <a:srgbClr val="ffffff"/>
                  </a:solidFill>
                </a:uFill>
                <a:latin typeface="Century Gothic"/>
              </a:rPr>
              <a:t>Druhá úroveň</a:t>
            </a:r>
            <a:endParaRPr b="0" lang="sk-SK" sz="3000" spc="-1" strike="noStrike">
              <a:solidFill>
                <a:srgbClr val="ffffff"/>
              </a:solidFill>
              <a:uFill>
                <a:solidFill>
                  <a:srgbClr val="ffffff"/>
                </a:solidFill>
              </a:uFill>
              <a:latin typeface="Century Gothic"/>
            </a:endParaRPr>
          </a:p>
          <a:p>
            <a:pPr lvl="2" marL="1106280" indent="-228240">
              <a:lnSpc>
                <a:spcPct val="100000"/>
              </a:lnSpc>
              <a:buClr>
                <a:srgbClr val="ff388c"/>
              </a:buClr>
              <a:buFont typeface="Wingdings 2" charset="2"/>
              <a:buChar char=""/>
            </a:pPr>
            <a:r>
              <a:rPr b="0" lang="sk-SK" sz="2400" spc="-1" strike="noStrike">
                <a:solidFill>
                  <a:srgbClr val="ffffff"/>
                </a:solidFill>
                <a:uFill>
                  <a:solidFill>
                    <a:srgbClr val="ffffff"/>
                  </a:solidFill>
                </a:uFill>
                <a:latin typeface="Century Gothic"/>
              </a:rPr>
              <a:t>Tretia úroveň</a:t>
            </a:r>
            <a:endParaRPr b="0" lang="sk-SK" sz="3000" spc="-1" strike="noStrike">
              <a:solidFill>
                <a:srgbClr val="ffffff"/>
              </a:solidFill>
              <a:uFill>
                <a:solidFill>
                  <a:srgbClr val="ffffff"/>
                </a:solidFill>
              </a:uFill>
              <a:latin typeface="Century Gothic"/>
            </a:endParaRPr>
          </a:p>
          <a:p>
            <a:pPr lvl="3" marL="1371600" indent="-209880">
              <a:lnSpc>
                <a:spcPct val="100000"/>
              </a:lnSpc>
              <a:buClr>
                <a:srgbClr val="ff388c"/>
              </a:buClr>
              <a:buFont typeface="Wingdings 2" charset="2"/>
              <a:buChar char=""/>
            </a:pPr>
            <a:r>
              <a:rPr b="0" lang="sk-SK" sz="2000" spc="-1" strike="noStrike">
                <a:solidFill>
                  <a:srgbClr val="ffffff"/>
                </a:solidFill>
                <a:uFill>
                  <a:solidFill>
                    <a:srgbClr val="ffffff"/>
                  </a:solidFill>
                </a:uFill>
                <a:latin typeface="Century Gothic"/>
              </a:rPr>
              <a:t>Štvrtá úroveň</a:t>
            </a:r>
            <a:endParaRPr b="0" lang="sk-SK" sz="3000" spc="-1" strike="noStrike">
              <a:solidFill>
                <a:srgbClr val="ffffff"/>
              </a:solidFill>
              <a:uFill>
                <a:solidFill>
                  <a:srgbClr val="ffffff"/>
                </a:solidFill>
              </a:uFill>
              <a:latin typeface="Century Gothic"/>
            </a:endParaRPr>
          </a:p>
          <a:p>
            <a:pPr lvl="4" marL="1600200" indent="-209880">
              <a:lnSpc>
                <a:spcPct val="100000"/>
              </a:lnSpc>
              <a:buClr>
                <a:srgbClr val="ff90b2"/>
              </a:buClr>
              <a:buFont typeface="Wingdings 2" charset="2"/>
              <a:buChar char=""/>
            </a:pPr>
            <a:r>
              <a:rPr b="0" lang="sk-SK" sz="1900" spc="-1" strike="noStrike">
                <a:solidFill>
                  <a:srgbClr val="ffffff"/>
                </a:solidFill>
                <a:uFill>
                  <a:solidFill>
                    <a:srgbClr val="ffffff"/>
                  </a:solidFill>
                </a:uFill>
                <a:latin typeface="Century Gothic"/>
              </a:rPr>
              <a:t>Piata úroveň</a:t>
            </a:r>
            <a:endParaRPr b="0" lang="sk-SK" sz="3000" spc="-1" strike="noStrike">
              <a:solidFill>
                <a:srgbClr val="ffffff"/>
              </a:solidFill>
              <a:uFill>
                <a:solidFill>
                  <a:srgbClr val="ffffff"/>
                </a:solidFill>
              </a:uFill>
              <a:latin typeface="Century Gothic"/>
            </a:endParaRPr>
          </a:p>
        </p:txBody>
      </p:sp>
      <p:sp>
        <p:nvSpPr>
          <p:cNvPr id="44" name="PlaceHolder 6"/>
          <p:cNvSpPr>
            <a:spLocks noGrp="1"/>
          </p:cNvSpPr>
          <p:nvPr>
            <p:ph type="dt"/>
          </p:nvPr>
        </p:nvSpPr>
        <p:spPr>
          <a:xfrm>
            <a:off x="4791600" y="6480000"/>
            <a:ext cx="2133360" cy="301320"/>
          </a:xfrm>
          <a:prstGeom prst="rect">
            <a:avLst/>
          </a:prstGeom>
        </p:spPr>
        <p:txBody>
          <a:bodyPr lIns="90000" rIns="90000" tIns="45000" bIns="45000" anchor="b"/>
          <a:p>
            <a:pPr>
              <a:lnSpc>
                <a:spcPct val="100000"/>
              </a:lnSpc>
            </a:pPr>
            <a:r>
              <a:rPr b="0" lang="pl-PL" sz="1000" spc="-1" strike="noStrike">
                <a:solidFill>
                  <a:srgbClr val="ffffff"/>
                </a:solidFill>
                <a:uFill>
                  <a:solidFill>
                    <a:srgbClr val="ffffff"/>
                  </a:solidFill>
                </a:uFill>
                <a:latin typeface="Century Gothic"/>
              </a:rPr>
              <a:t>17-4-17</a:t>
            </a:r>
            <a:endParaRPr b="0" lang="pl-PL" sz="1400" spc="-1" strike="noStrike">
              <a:solidFill>
                <a:srgbClr val="000000"/>
              </a:solidFill>
              <a:uFill>
                <a:solidFill>
                  <a:srgbClr val="ffffff"/>
                </a:solidFill>
              </a:uFill>
              <a:latin typeface="Times New Roman"/>
            </a:endParaRPr>
          </a:p>
        </p:txBody>
      </p:sp>
      <p:sp>
        <p:nvSpPr>
          <p:cNvPr id="45" name="PlaceHolder 7"/>
          <p:cNvSpPr>
            <a:spLocks noGrp="1"/>
          </p:cNvSpPr>
          <p:nvPr>
            <p:ph type="ftr"/>
          </p:nvPr>
        </p:nvSpPr>
        <p:spPr>
          <a:xfrm>
            <a:off x="457200" y="6481080"/>
            <a:ext cx="4259520" cy="300600"/>
          </a:xfrm>
          <a:prstGeom prst="rect">
            <a:avLst/>
          </a:prstGeom>
        </p:spPr>
        <p:txBody>
          <a:bodyPr lIns="90000" rIns="90000" tIns="45000" bIns="45000" anchor="b"/>
          <a:p>
            <a:endParaRPr b="0" lang="pl-PL" sz="2400" spc="-1" strike="noStrike">
              <a:solidFill>
                <a:srgbClr val="000000"/>
              </a:solidFill>
              <a:uFill>
                <a:solidFill>
                  <a:srgbClr val="ffffff"/>
                </a:solidFill>
              </a:uFill>
              <a:latin typeface="Times New Roman"/>
            </a:endParaRPr>
          </a:p>
        </p:txBody>
      </p:sp>
      <p:sp>
        <p:nvSpPr>
          <p:cNvPr id="46" name="PlaceHolder 8"/>
          <p:cNvSpPr>
            <a:spLocks noGrp="1"/>
          </p:cNvSpPr>
          <p:nvPr>
            <p:ph type="sldNum"/>
          </p:nvPr>
        </p:nvSpPr>
        <p:spPr>
          <a:xfrm>
            <a:off x="7589520" y="6481080"/>
            <a:ext cx="502560" cy="301320"/>
          </a:xfrm>
          <a:prstGeom prst="rect">
            <a:avLst/>
          </a:prstGeom>
        </p:spPr>
        <p:txBody>
          <a:bodyPr lIns="90000" rIns="90000" tIns="45000" bIns="45000" anchor="b"/>
          <a:p>
            <a:pPr algn="ctr">
              <a:lnSpc>
                <a:spcPct val="100000"/>
              </a:lnSpc>
            </a:pPr>
            <a:fld id="{DB55FAE0-83E7-439F-80CA-563A856963E5}" type="slidenum">
              <a:rPr b="0" lang="pl-PL" sz="1200" spc="-1" strike="noStrike">
                <a:solidFill>
                  <a:srgbClr val="ffffff"/>
                </a:solidFill>
                <a:uFill>
                  <a:solidFill>
                    <a:srgbClr val="ffffff"/>
                  </a:solidFill>
                </a:uFill>
                <a:latin typeface="Century Gothic"/>
              </a:rPr>
              <a:t>&lt;numer&gt;</a:t>
            </a:fld>
            <a:endParaRPr b="0" lang="pl-P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CustomShape 1"/>
          <p:cNvSpPr/>
          <p:nvPr/>
        </p:nvSpPr>
        <p:spPr>
          <a:xfrm>
            <a:off x="0" y="0"/>
            <a:ext cx="914364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82" name="CustomShape 2"/>
          <p:cNvSpPr/>
          <p:nvPr/>
        </p:nvSpPr>
        <p:spPr>
          <a:xfrm>
            <a:off x="64080" y="69840"/>
            <a:ext cx="9012960" cy="6693120"/>
          </a:xfrm>
          <a:prstGeom prst="roundRect">
            <a:avLst>
              <a:gd name="adj" fmla="val 4929"/>
            </a:avLst>
          </a:prstGeom>
          <a:ln w="6480">
            <a:solidFill>
              <a:schemeClr val="tx1">
                <a:alpha val="100000"/>
              </a:schemeClr>
            </a:solidFill>
            <a:round/>
          </a:ln>
          <a:effectLst>
            <a:outerShdw algn="t" blurRad="38100" dir="5400000" dist="25400" rotWithShape="0">
              <a:srgbClr val="000000">
                <a:alpha val="50000"/>
              </a:srgbClr>
            </a:outerShdw>
          </a:effectLst>
        </p:spPr>
        <p:style>
          <a:lnRef idx="3">
            <a:schemeClr val="lt1"/>
          </a:lnRef>
          <a:fillRef idx="1001">
            <a:schemeClr val="lt1"/>
          </a:fillRef>
          <a:effectRef idx="1">
            <a:schemeClr val="accent1"/>
          </a:effectRef>
          <a:fontRef idx="minor"/>
        </p:style>
      </p:sp>
      <p:sp>
        <p:nvSpPr>
          <p:cNvPr id="83" name="PlaceHolder 3"/>
          <p:cNvSpPr>
            <a:spLocks noGrp="1"/>
          </p:cNvSpPr>
          <p:nvPr>
            <p:ph type="title"/>
          </p:nvPr>
        </p:nvSpPr>
        <p:spPr>
          <a:xfrm>
            <a:off x="914400" y="274680"/>
            <a:ext cx="7772040" cy="1142640"/>
          </a:xfrm>
          <a:prstGeom prst="rect">
            <a:avLst/>
          </a:prstGeom>
        </p:spPr>
        <p:txBody>
          <a:bodyPr lIns="90000" rIns="90000" tIns="45000" bIns="91440" anchor="b"/>
          <a:p>
            <a:pPr>
              <a:lnSpc>
                <a:spcPct val="100000"/>
              </a:lnSpc>
            </a:pPr>
            <a:r>
              <a:rPr b="0" lang="sk-SK" sz="4000" spc="-1" strike="noStrike">
                <a:solidFill>
                  <a:srgbClr val="696464"/>
                </a:solidFill>
                <a:uFill>
                  <a:solidFill>
                    <a:srgbClr val="ffffff"/>
                  </a:solidFill>
                </a:uFill>
                <a:latin typeface="Franklin Gothic Book"/>
              </a:rPr>
              <a:t>Kliknite sem a upravte štýl predlohy nadpisov.</a:t>
            </a:r>
            <a:endParaRPr b="0" lang="sk-SK" sz="1800" spc="-1" strike="noStrike">
              <a:solidFill>
                <a:srgbClr val="000000"/>
              </a:solidFill>
              <a:uFill>
                <a:solidFill>
                  <a:srgbClr val="ffffff"/>
                </a:solidFill>
              </a:uFill>
              <a:latin typeface="Perpetua"/>
            </a:endParaRPr>
          </a:p>
        </p:txBody>
      </p:sp>
      <p:sp>
        <p:nvSpPr>
          <p:cNvPr id="84" name="PlaceHolder 4"/>
          <p:cNvSpPr>
            <a:spLocks noGrp="1"/>
          </p:cNvSpPr>
          <p:nvPr>
            <p:ph type="dt"/>
          </p:nvPr>
        </p:nvSpPr>
        <p:spPr>
          <a:xfrm>
            <a:off x="6172200" y="6191280"/>
            <a:ext cx="2476080" cy="475920"/>
          </a:xfrm>
          <a:prstGeom prst="rect">
            <a:avLst/>
          </a:prstGeom>
        </p:spPr>
        <p:txBody>
          <a:bodyPr lIns="90000" rIns="90000" tIns="45000" bIns="45000" anchor="ctr"/>
          <a:p>
            <a:pPr algn="r">
              <a:lnSpc>
                <a:spcPct val="100000"/>
              </a:lnSpc>
            </a:pPr>
            <a:r>
              <a:rPr b="0" lang="pl-PL" sz="1400" spc="-1" strike="noStrike">
                <a:solidFill>
                  <a:srgbClr val="696464"/>
                </a:solidFill>
                <a:uFill>
                  <a:solidFill>
                    <a:srgbClr val="ffffff"/>
                  </a:solidFill>
                </a:uFill>
                <a:latin typeface="Perpetua"/>
              </a:rPr>
              <a:t>17-4-17</a:t>
            </a:r>
            <a:endParaRPr b="0" lang="pl-PL" sz="1400" spc="-1" strike="noStrike">
              <a:solidFill>
                <a:srgbClr val="000000"/>
              </a:solidFill>
              <a:uFill>
                <a:solidFill>
                  <a:srgbClr val="ffffff"/>
                </a:solidFill>
              </a:uFill>
              <a:latin typeface="Times New Roman"/>
            </a:endParaRPr>
          </a:p>
        </p:txBody>
      </p:sp>
      <p:sp>
        <p:nvSpPr>
          <p:cNvPr id="85" name="PlaceHolder 5"/>
          <p:cNvSpPr>
            <a:spLocks noGrp="1"/>
          </p:cNvSpPr>
          <p:nvPr>
            <p:ph type="ftr"/>
          </p:nvPr>
        </p:nvSpPr>
        <p:spPr>
          <a:xfrm>
            <a:off x="914400" y="6172200"/>
            <a:ext cx="3962160" cy="456840"/>
          </a:xfrm>
          <a:prstGeom prst="rect">
            <a:avLst/>
          </a:prstGeom>
        </p:spPr>
        <p:txBody>
          <a:bodyPr lIns="90000" rIns="90000" tIns="45000" bIns="45000" anchor="ctr"/>
          <a:p>
            <a:endParaRPr b="0" lang="pl-PL" sz="2400" spc="-1" strike="noStrike">
              <a:solidFill>
                <a:srgbClr val="000000"/>
              </a:solidFill>
              <a:uFill>
                <a:solidFill>
                  <a:srgbClr val="ffffff"/>
                </a:solidFill>
              </a:uFill>
              <a:latin typeface="Times New Roman"/>
            </a:endParaRPr>
          </a:p>
        </p:txBody>
      </p:sp>
      <p:sp>
        <p:nvSpPr>
          <p:cNvPr id="86" name="PlaceHolder 6"/>
          <p:cNvSpPr>
            <a:spLocks noGrp="1"/>
          </p:cNvSpPr>
          <p:nvPr>
            <p:ph type="sldNum"/>
          </p:nvPr>
        </p:nvSpPr>
        <p:spPr>
          <a:xfrm>
            <a:off x="146160" y="6210360"/>
            <a:ext cx="456840" cy="456840"/>
          </a:xfrm>
          <a:prstGeom prst="rect">
            <a:avLst/>
          </a:prstGeom>
        </p:spPr>
        <p:txBody>
          <a:bodyPr lIns="0" rIns="0" tIns="0" bIns="0" anchor="ctr" anchorCtr="1"/>
          <a:p>
            <a:pPr algn="ctr">
              <a:lnSpc>
                <a:spcPct val="100000"/>
              </a:lnSpc>
            </a:pPr>
            <a:fld id="{47AF96AD-2F31-4882-9937-63C4DC775701}" type="slidenum">
              <a:rPr b="0" lang="pl-PL" sz="1400" spc="-1" strike="noStrike">
                <a:solidFill>
                  <a:srgbClr val="ffffff"/>
                </a:solidFill>
                <a:uFill>
                  <a:solidFill>
                    <a:srgbClr val="ffffff"/>
                  </a:solidFill>
                </a:uFill>
                <a:latin typeface="Franklin Gothic Book"/>
              </a:rPr>
              <a:t>&lt;numer&gt;</a:t>
            </a:fld>
            <a:endParaRPr b="0" lang="pl-PL" sz="1400" spc="-1" strike="noStrike">
              <a:solidFill>
                <a:srgbClr val="000000"/>
              </a:solidFill>
              <a:uFill>
                <a:solidFill>
                  <a:srgbClr val="ffffff"/>
                </a:solidFill>
              </a:uFill>
              <a:latin typeface="Times New Roman"/>
            </a:endParaRPr>
          </a:p>
        </p:txBody>
      </p:sp>
      <p:sp>
        <p:nvSpPr>
          <p:cNvPr id="87" name="PlaceHolder 7"/>
          <p:cNvSpPr>
            <a:spLocks noGrp="1"/>
          </p:cNvSpPr>
          <p:nvPr>
            <p:ph type="body"/>
          </p:nvPr>
        </p:nvSpPr>
        <p:spPr>
          <a:xfrm>
            <a:off x="914400" y="1447920"/>
            <a:ext cx="7772040" cy="4571640"/>
          </a:xfrm>
          <a:prstGeom prst="rect">
            <a:avLst/>
          </a:prstGeom>
        </p:spPr>
        <p:txBody>
          <a:bodyPr lIns="90000" rIns="90000" tIns="45000" bIns="45000"/>
          <a:p>
            <a:pPr marL="432000" indent="-324000">
              <a:buClr>
                <a:srgbClr val="000000"/>
              </a:buClr>
              <a:buSzPct val="45000"/>
              <a:buFont typeface="Wingdings" charset="2"/>
              <a:buChar char=""/>
            </a:pPr>
            <a:r>
              <a:rPr b="0" lang="sk-SK" sz="2600" spc="-1" strike="noStrike">
                <a:solidFill>
                  <a:srgbClr val="000000"/>
                </a:solidFill>
                <a:uFill>
                  <a:solidFill>
                    <a:srgbClr val="ffffff"/>
                  </a:solidFill>
                </a:uFill>
                <a:latin typeface="Perpetua"/>
              </a:rPr>
              <a:t>Kliknij, aby edytować format tekstu konspektu</a:t>
            </a:r>
            <a:endParaRPr b="0" lang="sk-SK" sz="2600" spc="-1" strike="noStrike">
              <a:solidFill>
                <a:srgbClr val="000000"/>
              </a:solidFill>
              <a:uFill>
                <a:solidFill>
                  <a:srgbClr val="ffffff"/>
                </a:solidFill>
              </a:uFill>
              <a:latin typeface="Perpetua"/>
            </a:endParaRPr>
          </a:p>
          <a:p>
            <a:pPr lvl="1" marL="864000" indent="-324000">
              <a:buClr>
                <a:srgbClr val="000000"/>
              </a:buClr>
              <a:buSzPct val="75000"/>
              <a:buFont typeface="Symbol" charset="2"/>
              <a:buChar char=""/>
            </a:pPr>
            <a:r>
              <a:rPr b="0" lang="sk-SK" sz="2600" spc="-1" strike="noStrike">
                <a:solidFill>
                  <a:srgbClr val="000000"/>
                </a:solidFill>
                <a:uFill>
                  <a:solidFill>
                    <a:srgbClr val="ffffff"/>
                  </a:solidFill>
                </a:uFill>
                <a:latin typeface="Perpetua"/>
              </a:rPr>
              <a:t>Drugi poziom konspektu</a:t>
            </a:r>
            <a:endParaRPr b="0" lang="sk-SK" sz="2600" spc="-1" strike="noStrike">
              <a:solidFill>
                <a:srgbClr val="000000"/>
              </a:solidFill>
              <a:uFill>
                <a:solidFill>
                  <a:srgbClr val="ffffff"/>
                </a:solidFill>
              </a:uFill>
              <a:latin typeface="Perpetua"/>
            </a:endParaRPr>
          </a:p>
          <a:p>
            <a:pPr lvl="2" marL="1296000" indent="-288000">
              <a:buClr>
                <a:srgbClr val="000000"/>
              </a:buClr>
              <a:buSzPct val="45000"/>
              <a:buFont typeface="Wingdings" charset="2"/>
              <a:buChar char=""/>
            </a:pPr>
            <a:r>
              <a:rPr b="0" lang="sk-SK" sz="2600" spc="-1" strike="noStrike">
                <a:solidFill>
                  <a:srgbClr val="000000"/>
                </a:solidFill>
                <a:uFill>
                  <a:solidFill>
                    <a:srgbClr val="ffffff"/>
                  </a:solidFill>
                </a:uFill>
                <a:latin typeface="Perpetua"/>
              </a:rPr>
              <a:t>Trzeci poziom konspektu</a:t>
            </a:r>
            <a:endParaRPr b="0" lang="sk-SK" sz="2600" spc="-1" strike="noStrike">
              <a:solidFill>
                <a:srgbClr val="000000"/>
              </a:solidFill>
              <a:uFill>
                <a:solidFill>
                  <a:srgbClr val="ffffff"/>
                </a:solidFill>
              </a:uFill>
              <a:latin typeface="Perpetua"/>
            </a:endParaRPr>
          </a:p>
          <a:p>
            <a:pPr lvl="3" marL="1728000" indent="-216000">
              <a:buClr>
                <a:srgbClr val="000000"/>
              </a:buClr>
              <a:buSzPct val="75000"/>
              <a:buFont typeface="Symbol" charset="2"/>
              <a:buChar char=""/>
            </a:pPr>
            <a:r>
              <a:rPr b="0" lang="sk-SK" sz="2600" spc="-1" strike="noStrike">
                <a:solidFill>
                  <a:srgbClr val="000000"/>
                </a:solidFill>
                <a:uFill>
                  <a:solidFill>
                    <a:srgbClr val="ffffff"/>
                  </a:solidFill>
                </a:uFill>
                <a:latin typeface="Perpetua"/>
              </a:rPr>
              <a:t>Czwarty poziom konspektu</a:t>
            </a:r>
            <a:endParaRPr b="0" lang="sk-SK" sz="2600" spc="-1" strike="noStrike">
              <a:solidFill>
                <a:srgbClr val="000000"/>
              </a:solidFill>
              <a:uFill>
                <a:solidFill>
                  <a:srgbClr val="ffffff"/>
                </a:solidFill>
              </a:uFill>
              <a:latin typeface="Perpetua"/>
            </a:endParaRPr>
          </a:p>
          <a:p>
            <a:pPr lvl="4" marL="2160000" indent="-216000">
              <a:buClr>
                <a:srgbClr val="000000"/>
              </a:buClr>
              <a:buSzPct val="45000"/>
              <a:buFont typeface="Wingdings" charset="2"/>
              <a:buChar char=""/>
            </a:pPr>
            <a:r>
              <a:rPr b="0" lang="sk-SK" sz="2600" spc="-1" strike="noStrike">
                <a:solidFill>
                  <a:srgbClr val="000000"/>
                </a:solidFill>
                <a:uFill>
                  <a:solidFill>
                    <a:srgbClr val="ffffff"/>
                  </a:solidFill>
                </a:uFill>
                <a:latin typeface="Perpetua"/>
              </a:rPr>
              <a:t>Piąty poziom konspektu</a:t>
            </a:r>
            <a:endParaRPr b="0" lang="sk-SK" sz="2600" spc="-1" strike="noStrike">
              <a:solidFill>
                <a:srgbClr val="000000"/>
              </a:solidFill>
              <a:uFill>
                <a:solidFill>
                  <a:srgbClr val="ffffff"/>
                </a:solidFill>
              </a:uFill>
              <a:latin typeface="Perpetua"/>
            </a:endParaRPr>
          </a:p>
          <a:p>
            <a:pPr lvl="5" marL="2592000" indent="-216000">
              <a:buClr>
                <a:srgbClr val="000000"/>
              </a:buClr>
              <a:buSzPct val="45000"/>
              <a:buFont typeface="Wingdings" charset="2"/>
              <a:buChar char=""/>
            </a:pPr>
            <a:r>
              <a:rPr b="0" lang="sk-SK" sz="2600" spc="-1" strike="noStrike">
                <a:solidFill>
                  <a:srgbClr val="000000"/>
                </a:solidFill>
                <a:uFill>
                  <a:solidFill>
                    <a:srgbClr val="ffffff"/>
                  </a:solidFill>
                </a:uFill>
                <a:latin typeface="Perpetua"/>
              </a:rPr>
              <a:t>Szósty poziom konspektu</a:t>
            </a:r>
            <a:endParaRPr b="0" lang="sk-SK" sz="2600" spc="-1" strike="noStrike">
              <a:solidFill>
                <a:srgbClr val="000000"/>
              </a:solidFill>
              <a:uFill>
                <a:solidFill>
                  <a:srgbClr val="ffffff"/>
                </a:solidFill>
              </a:uFill>
              <a:latin typeface="Perpetua"/>
            </a:endParaRPr>
          </a:p>
          <a:p>
            <a:pPr marL="274320" indent="-273960">
              <a:lnSpc>
                <a:spcPct val="100000"/>
              </a:lnSpc>
              <a:buClr>
                <a:srgbClr val="d34817"/>
              </a:buClr>
              <a:buSzPct val="85000"/>
              <a:buFont typeface="Wingdings 2" charset="2"/>
              <a:buChar char=""/>
            </a:pPr>
            <a:r>
              <a:rPr b="0" lang="sk-SK" sz="2600" spc="-1" strike="noStrike">
                <a:solidFill>
                  <a:srgbClr val="000000"/>
                </a:solidFill>
                <a:uFill>
                  <a:solidFill>
                    <a:srgbClr val="ffffff"/>
                  </a:solidFill>
                </a:uFill>
                <a:latin typeface="Perpetua"/>
              </a:rPr>
              <a:t>Siódmy poziom konspektuKliknite sem a upravte štýly predlohy textu.</a:t>
            </a:r>
            <a:endParaRPr b="0" lang="sk-SK" sz="2600" spc="-1" strike="noStrike">
              <a:solidFill>
                <a:srgbClr val="000000"/>
              </a:solidFill>
              <a:uFill>
                <a:solidFill>
                  <a:srgbClr val="ffffff"/>
                </a:solidFill>
              </a:uFill>
              <a:latin typeface="Perpetua"/>
            </a:endParaRPr>
          </a:p>
          <a:p>
            <a:pPr lvl="1" marL="548640" indent="-228240">
              <a:lnSpc>
                <a:spcPct val="100000"/>
              </a:lnSpc>
              <a:buClr>
                <a:srgbClr val="9b2d1f"/>
              </a:buClr>
              <a:buSzPct val="85000"/>
              <a:buFont typeface="Wingdings 2" charset="2"/>
              <a:buChar char=""/>
            </a:pPr>
            <a:r>
              <a:rPr b="0" lang="sk-SK" sz="2400" spc="-1" strike="noStrike">
                <a:solidFill>
                  <a:srgbClr val="000000"/>
                </a:solidFill>
                <a:uFill>
                  <a:solidFill>
                    <a:srgbClr val="ffffff"/>
                  </a:solidFill>
                </a:uFill>
                <a:latin typeface="Perpetua"/>
              </a:rPr>
              <a:t>Druhá úroveň</a:t>
            </a:r>
            <a:endParaRPr b="0" lang="sk-SK" sz="2600" spc="-1" strike="noStrike">
              <a:solidFill>
                <a:srgbClr val="000000"/>
              </a:solidFill>
              <a:uFill>
                <a:solidFill>
                  <a:srgbClr val="ffffff"/>
                </a:solidFill>
              </a:uFill>
              <a:latin typeface="Perpetua"/>
            </a:endParaRPr>
          </a:p>
          <a:p>
            <a:pPr lvl="2" marL="822960" indent="-228240">
              <a:lnSpc>
                <a:spcPct val="100000"/>
              </a:lnSpc>
              <a:buClr>
                <a:srgbClr val="e5b1ab"/>
              </a:buClr>
              <a:buSzPct val="85000"/>
              <a:buFont typeface="Wingdings 2" charset="2"/>
              <a:buChar char=""/>
            </a:pPr>
            <a:r>
              <a:rPr b="0" lang="sk-SK" sz="2000" spc="-1" strike="noStrike">
                <a:solidFill>
                  <a:srgbClr val="000000"/>
                </a:solidFill>
                <a:uFill>
                  <a:solidFill>
                    <a:srgbClr val="ffffff"/>
                  </a:solidFill>
                </a:uFill>
                <a:latin typeface="Perpetua"/>
              </a:rPr>
              <a:t>Tretia úroveň</a:t>
            </a:r>
            <a:endParaRPr b="0" lang="sk-SK" sz="2600" spc="-1" strike="noStrike">
              <a:solidFill>
                <a:srgbClr val="000000"/>
              </a:solidFill>
              <a:uFill>
                <a:solidFill>
                  <a:srgbClr val="ffffff"/>
                </a:solidFill>
              </a:uFill>
              <a:latin typeface="Perpetua"/>
            </a:endParaRPr>
          </a:p>
          <a:p>
            <a:pPr lvl="3" marL="1097280" indent="-228240">
              <a:lnSpc>
                <a:spcPct val="100000"/>
              </a:lnSpc>
              <a:buClr>
                <a:srgbClr val="a28e6a"/>
              </a:buClr>
              <a:buSzPct val="80000"/>
              <a:buFont typeface="Wingdings 2" charset="2"/>
              <a:buChar char=""/>
            </a:pPr>
            <a:r>
              <a:rPr b="0" lang="sk-SK" sz="2000" spc="-1" strike="noStrike">
                <a:solidFill>
                  <a:srgbClr val="000000"/>
                </a:solidFill>
                <a:uFill>
                  <a:solidFill>
                    <a:srgbClr val="ffffff"/>
                  </a:solidFill>
                </a:uFill>
                <a:latin typeface="Perpetua"/>
              </a:rPr>
              <a:t>Štvrtá úroveň</a:t>
            </a:r>
            <a:endParaRPr b="0" lang="sk-SK" sz="2600" spc="-1" strike="noStrike">
              <a:solidFill>
                <a:srgbClr val="000000"/>
              </a:solidFill>
              <a:uFill>
                <a:solidFill>
                  <a:srgbClr val="ffffff"/>
                </a:solidFill>
              </a:uFill>
              <a:latin typeface="Perpetua"/>
            </a:endParaRPr>
          </a:p>
          <a:p>
            <a:pPr lvl="4" marL="1371600" indent="-228240">
              <a:lnSpc>
                <a:spcPct val="100000"/>
              </a:lnSpc>
              <a:buClr>
                <a:srgbClr val="a28e6a"/>
              </a:buClr>
              <a:buFont typeface="StarSymbol"/>
              <a:buChar char="o"/>
            </a:pPr>
            <a:r>
              <a:rPr b="0" lang="sk-SK" sz="2000" spc="-1" strike="noStrike">
                <a:solidFill>
                  <a:srgbClr val="000000"/>
                </a:solidFill>
                <a:uFill>
                  <a:solidFill>
                    <a:srgbClr val="ffffff"/>
                  </a:solidFill>
                </a:uFill>
                <a:latin typeface="Perpetua"/>
              </a:rPr>
              <a:t>Piata úroveň</a:t>
            </a:r>
            <a:endParaRPr b="0" lang="sk-SK" sz="2600" spc="-1" strike="noStrike">
              <a:solidFill>
                <a:srgbClr val="000000"/>
              </a:solidFill>
              <a:uFill>
                <a:solidFill>
                  <a:srgbClr val="ffffff"/>
                </a:solidFill>
              </a:uFill>
              <a:latin typeface="Perpetua"/>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Obrázok 5" descr=""/>
          <p:cNvPicPr/>
          <p:nvPr/>
        </p:nvPicPr>
        <p:blipFill>
          <a:blip r:embed="rId1"/>
          <a:stretch/>
        </p:blipFill>
        <p:spPr>
          <a:xfrm>
            <a:off x="0" y="0"/>
            <a:ext cx="9143640" cy="6857640"/>
          </a:xfrm>
          <a:prstGeom prst="rect">
            <a:avLst/>
          </a:prstGeom>
          <a:ln>
            <a:noFill/>
          </a:ln>
        </p:spPr>
      </p:pic>
      <p:sp>
        <p:nvSpPr>
          <p:cNvPr id="123" name="TextShape 1"/>
          <p:cNvSpPr txBox="1"/>
          <p:nvPr/>
        </p:nvSpPr>
        <p:spPr>
          <a:xfrm>
            <a:off x="1115640" y="1484640"/>
            <a:ext cx="7342200" cy="1800000"/>
          </a:xfrm>
          <a:prstGeom prst="rect">
            <a:avLst/>
          </a:prstGeom>
          <a:noFill/>
          <a:ln>
            <a:noFill/>
          </a:ln>
        </p:spPr>
        <p:txBody>
          <a:bodyPr anchor="ctr"/>
          <a:p>
            <a:pPr algn="ctr">
              <a:lnSpc>
                <a:spcPct val="100000"/>
              </a:lnSpc>
            </a:pPr>
            <a:r>
              <a:rPr b="0" lang="sk-SK" sz="6000" spc="-1" strike="noStrike">
                <a:solidFill>
                  <a:srgbClr val="c00000"/>
                </a:solidFill>
                <a:uFill>
                  <a:solidFill>
                    <a:srgbClr val="ffffff"/>
                  </a:solidFill>
                </a:uFill>
                <a:latin typeface="Arial Rounded MT Bold"/>
              </a:rPr>
              <a:t>Meine Traumschule</a:t>
            </a:r>
            <a:endParaRPr b="0" lang="sk-SK" sz="1800" spc="-1" strike="noStrike">
              <a:solidFill>
                <a:srgbClr val="000000"/>
              </a:solidFill>
              <a:uFill>
                <a:solidFill>
                  <a:srgbClr val="ffffff"/>
                </a:solidFill>
              </a:uFill>
              <a:latin typeface="Calibri"/>
            </a:endParaRPr>
          </a:p>
        </p:txBody>
      </p:sp>
      <p:sp>
        <p:nvSpPr>
          <p:cNvPr id="124" name="TextShape 2"/>
          <p:cNvSpPr txBox="1"/>
          <p:nvPr/>
        </p:nvSpPr>
        <p:spPr>
          <a:xfrm>
            <a:off x="1403640" y="5745240"/>
            <a:ext cx="7342200" cy="2225520"/>
          </a:xfrm>
          <a:prstGeom prst="rect">
            <a:avLst/>
          </a:prstGeom>
          <a:noFill/>
          <a:ln>
            <a:noFill/>
          </a:ln>
        </p:spPr>
        <p:txBody>
          <a:bodyPr/>
          <a:p>
            <a:pPr algn="ctr">
              <a:lnSpc>
                <a:spcPct val="100000"/>
              </a:lnSpc>
            </a:pPr>
            <a:r>
              <a:rPr b="0" lang="pl-PL" sz="3200" spc="-1" strike="noStrike">
                <a:solidFill>
                  <a:srgbClr val="c00000"/>
                </a:solidFill>
                <a:uFill>
                  <a:solidFill>
                    <a:srgbClr val="ffffff"/>
                  </a:solidFill>
                </a:uFill>
                <a:latin typeface="Arial Rounded MT Bold"/>
              </a:rPr>
              <a:t>Terézia Mazurková </a:t>
            </a:r>
            <a:r>
              <a:rPr b="0" lang="pl-PL" sz="3200" spc="-1" strike="noStrike">
                <a:solidFill>
                  <a:srgbClr val="000000"/>
                </a:solidFill>
                <a:uFill>
                  <a:solidFill>
                    <a:srgbClr val="ffffff"/>
                  </a:solidFill>
                </a:uFill>
                <a:latin typeface="Arial Black"/>
              </a:rPr>
              <a:t>
</a:t>
            </a:r>
            <a:endParaRPr b="0" lang="pl-PL" sz="3200" spc="-1" strike="noStrike">
              <a:solidFill>
                <a:srgbClr val="000000"/>
              </a:solidFill>
              <a:uFill>
                <a:solidFill>
                  <a:srgbClr val="ffffff"/>
                </a:solidFill>
              </a:uFill>
              <a:latin typeface="Arial"/>
            </a:endParaRPr>
          </a:p>
        </p:txBody>
      </p:sp>
    </p:spTree>
  </p:cSld>
  <p:transition>
    <p:pull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4">
                                  <p:stCondLst>
                                    <p:cond delay="0"/>
                                  </p:stCondLst>
                                  <p:childTnLst>
                                    <p:set>
                                      <p:cBhvr>
                                        <p:cTn id="6" dur="1" fill="hold">
                                          <p:stCondLst>
                                            <p:cond delay="0"/>
                                          </p:stCondLst>
                                        </p:cTn>
                                        <p:tgtEl>
                                          <p:spTgt spid="123"/>
                                        </p:tgtEl>
                                        <p:attrNameLst>
                                          <p:attrName>style.visibility</p:attrName>
                                        </p:attrNameLst>
                                      </p:cBhvr>
                                      <p:to>
                                        <p:strVal val="visible"/>
                                      </p:to>
                                    </p:set>
                                    <p:anim calcmode="lin" valueType="str">
                                      <p:cBhvr additive="repl">
                                        <p:cTn id="7" dur="1" fill="hold"/>
                                        <p:tgtEl>
                                          <p:spTgt spid="123"/>
                                        </p:tgtEl>
                                      </p:cBhvr>
                                    </p:anim>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45">
                                  <p:stCondLst>
                                    <p:cond delay="0"/>
                                  </p:stCondLst>
                                  <p:childTnLst>
                                    <p:set>
                                      <p:cBhvr>
                                        <p:cTn id="11" dur="1" fill="hold">
                                          <p:stCondLst>
                                            <p:cond delay="0"/>
                                          </p:stCondLst>
                                        </p:cTn>
                                        <p:tgtEl>
                                          <p:spTgt spid="124">
                                            <p:txEl>
                                              <p:pRg st="0" end="20"/>
                                            </p:txEl>
                                          </p:spTgt>
                                        </p:tgtEl>
                                        <p:attrNameLst>
                                          <p:attrName>style.visibility</p:attrName>
                                        </p:attrNameLst>
                                      </p:cBhvr>
                                      <p:to>
                                        <p:strVal val="visible"/>
                                      </p:to>
                                    </p:set>
                                    <p:animEffect filter="fade" transition="in">
                                      <p:cBhvr additive="repl">
                                        <p:cTn id="12" dur="500"/>
                                        <p:tgtEl>
                                          <p:spTgt spid="124">
                                            <p:txEl>
                                              <p:pRg st="0" end="20"/>
                                            </p:txEl>
                                          </p:spTgt>
                                        </p:tgtEl>
                                      </p:cBhvr>
                                    </p:animEffect>
                                    <p:anim calcmode="lin" valueType="num">
                                      <p:cBhvr additive="repl">
                                        <p:cTn id="13" dur="500" fill="hold"/>
                                        <p:tgtEl>
                                          <p:spTgt spid="124">
                                            <p:txEl>
                                              <p:pRg st="0" end="20"/>
                                            </p:txEl>
                                          </p:spTgt>
                                        </p:tgtEl>
                                        <p:attrNameLst>
                                          <p:attrName/>
                                        </p:attrNameLst>
                                      </p:cBhvr>
                                      <p:tavLst>
                                        <p:tav tm="0">
                                          <p:val/>
                                        </p:tav>
                                        <p:tav tm="100000">
                                          <p:val/>
                                        </p:tav>
                                      </p:tavLst>
                                    </p:anim>
                                    <p:anim calcmode="lin" valueType="num">
                                      <p:cBhvr additive="repl">
                                        <p:cTn id="14" dur="500" fill="hold"/>
                                        <p:tgtEl>
                                          <p:spTgt spid="124">
                                            <p:txEl>
                                              <p:pRg st="0" end="20"/>
                                            </p:txEl>
                                          </p:spTgt>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548640"/>
            <a:ext cx="8229240" cy="5746320"/>
          </a:xfrm>
          <a:prstGeom prst="rect">
            <a:avLst/>
          </a:prstGeom>
          <a:noFill/>
          <a:ln>
            <a:noFill/>
          </a:ln>
        </p:spPr>
        <p:txBody>
          <a:bodyPr lIns="90000" rIns="90000" tIns="45000" bIns="45000" anchor="ctr"/>
          <a:p>
            <a:pPr marL="484560">
              <a:lnSpc>
                <a:spcPct val="100000"/>
              </a:lnSpc>
            </a:pPr>
            <a:r>
              <a:rPr b="0" lang="sk-SK" sz="2800" spc="-1" strike="noStrike">
                <a:solidFill>
                  <a:srgbClr val="ffffff"/>
                </a:solidFill>
                <a:uFill>
                  <a:solidFill>
                    <a:srgbClr val="ffffff"/>
                  </a:solidFill>
                </a:uFill>
                <a:latin typeface="Arial Rounded MT Bold"/>
              </a:rPr>
              <a:t>Wie sollte meine Traumschule aussehen? Als ich klein war, sehnte ich nach der Schule aus den Büchern, Geschichten, Märchen oder Filmen. Ich stellte mir es so vor, dass wenn ich in die Schule antrete, wendet sich mein Leben um 360 Grad, aber das Gegenteil ist wahr. </a:t>
            </a:r>
            <a:r>
              <a:rPr b="0" lang="sk-SK" sz="2800" spc="-1" strike="noStrike">
                <a:solidFill>
                  <a:srgbClr val="ffffff"/>
                </a:solidFill>
                <a:uFill>
                  <a:solidFill>
                    <a:srgbClr val="ffffff"/>
                  </a:solidFill>
                </a:uFill>
                <a:latin typeface="Arial Rounded MT Bold"/>
              </a:rPr>
              <a:t>
</a:t>
            </a:r>
            <a:r>
              <a:rPr b="0" lang="sk-SK" sz="2800" spc="-1" strike="noStrike">
                <a:solidFill>
                  <a:srgbClr val="ffffff"/>
                </a:solidFill>
                <a:uFill>
                  <a:solidFill>
                    <a:srgbClr val="ffffff"/>
                  </a:solidFill>
                </a:uFill>
                <a:latin typeface="Arial Rounded MT Bold"/>
              </a:rPr>
              <a:t>
</a:t>
            </a:r>
            <a:r>
              <a:rPr b="0" lang="sk-SK" sz="2800" spc="-1" strike="noStrike">
                <a:solidFill>
                  <a:srgbClr val="ffffff"/>
                </a:solidFill>
                <a:uFill>
                  <a:solidFill>
                    <a:srgbClr val="ffffff"/>
                  </a:solidFill>
                </a:uFill>
                <a:latin typeface="Arial Rounded MT Bold"/>
              </a:rPr>
              <a:t>In meiner Traumschule sollten wenige Unterrichtstunden sein, sowohl die Stunden als auch die Pausen würden 30 Minuten dauern,  die Pausen und die Mittagspause könnten wir auf dem Hof verbringen</a:t>
            </a:r>
            <a:r>
              <a:rPr b="0" lang="sk-SK" sz="2800" spc="-1" strike="noStrike">
                <a:solidFill>
                  <a:srgbClr val="d26785"/>
                </a:solidFill>
                <a:uFill>
                  <a:solidFill>
                    <a:srgbClr val="ffffff"/>
                  </a:solidFill>
                </a:uFill>
                <a:latin typeface="Arial Rounded MT Bold"/>
              </a:rPr>
              <a:t>. </a:t>
            </a:r>
            <a:endParaRPr b="0" lang="sk-SK" sz="1800" spc="-1" strike="noStrike">
              <a:solidFill>
                <a:srgbClr val="ffffff"/>
              </a:solidFill>
              <a:uFill>
                <a:solidFill>
                  <a:srgbClr val="ffffff"/>
                </a:solidFill>
              </a:uFill>
              <a:latin typeface="Century Gothic"/>
            </a:endParaRPr>
          </a:p>
        </p:txBody>
      </p:sp>
      <p:sp>
        <p:nvSpPr>
          <p:cNvPr id="126" name="TextShape 2"/>
          <p:cNvSpPr txBox="1"/>
          <p:nvPr/>
        </p:nvSpPr>
        <p:spPr>
          <a:xfrm>
            <a:off x="457200" y="404640"/>
            <a:ext cx="8229240" cy="863640"/>
          </a:xfrm>
          <a:prstGeom prst="rect">
            <a:avLst/>
          </a:prstGeom>
          <a:noFill/>
          <a:ln>
            <a:noFill/>
          </a:ln>
        </p:spPr>
        <p:txBody>
          <a:bodyPr lIns="90000" rIns="90000" tIns="45000" bIns="45000"/>
          <a:p>
            <a:endParaRPr b="0" lang="sk-SK" sz="3000" spc="-1" strike="noStrike">
              <a:solidFill>
                <a:srgbClr val="ffffff"/>
              </a:solidFill>
              <a:uFill>
                <a:solidFill>
                  <a:srgbClr val="ffffff"/>
                </a:solidFill>
              </a:uFill>
              <a:latin typeface="Century Gothic"/>
            </a:endParaRPr>
          </a:p>
        </p:txBody>
      </p:sp>
    </p:spTree>
  </p:cSld>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5" presetSubtype="10">
                                  <p:stCondLst>
                                    <p:cond delay="0"/>
                                  </p:stCondLst>
                                  <p:childTnLst>
                                    <p:set>
                                      <p:cBhvr>
                                        <p:cTn id="20" dur="1" fill="hold">
                                          <p:stCondLst>
                                            <p:cond delay="0"/>
                                          </p:stCondLst>
                                        </p:cTn>
                                        <p:tgtEl>
                                          <p:spTgt spid="125"/>
                                        </p:tgtEl>
                                        <p:attrNameLst>
                                          <p:attrName>style.visibility</p:attrName>
                                        </p:attrNameLst>
                                      </p:cBhvr>
                                      <p:to>
                                        <p:strVal val="visible"/>
                                      </p:to>
                                    </p:set>
                                    <p:animEffect filter="checkerboard(across)" transition="in">
                                      <p:cBhvr additive="repl">
                                        <p:cTn id="21" dur="1000"/>
                                        <p:tgtEl>
                                          <p:spTgt spid="1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Zástupný symbol obsahu 3" descr=""/>
          <p:cNvPicPr/>
          <p:nvPr/>
        </p:nvPicPr>
        <p:blipFill>
          <a:blip r:embed="rId1"/>
          <a:stretch/>
        </p:blipFill>
        <p:spPr>
          <a:xfrm>
            <a:off x="-12960" y="0"/>
            <a:ext cx="9156600" cy="6857640"/>
          </a:xfrm>
          <a:prstGeom prst="rect">
            <a:avLst/>
          </a:prstGeom>
          <a:ln>
            <a:noFill/>
          </a:ln>
        </p:spPr>
      </p:pic>
      <p:sp>
        <p:nvSpPr>
          <p:cNvPr id="128" name="TextShape 1"/>
          <p:cNvSpPr txBox="1"/>
          <p:nvPr/>
        </p:nvSpPr>
        <p:spPr>
          <a:xfrm>
            <a:off x="539640" y="1412640"/>
            <a:ext cx="7772040" cy="4896360"/>
          </a:xfrm>
          <a:prstGeom prst="rect">
            <a:avLst/>
          </a:prstGeom>
          <a:noFill/>
          <a:ln>
            <a:noFill/>
          </a:ln>
        </p:spPr>
        <p:txBody>
          <a:bodyPr lIns="90000" rIns="90000" tIns="45000" bIns="91440" anchor="b"/>
          <a:p>
            <a:pPr>
              <a:lnSpc>
                <a:spcPct val="100000"/>
              </a:lnSpc>
            </a:pPr>
            <a:r>
              <a:rPr b="0" lang="sk-SK" sz="4400" spc="-1" strike="noStrike">
                <a:solidFill>
                  <a:srgbClr val="ffffff"/>
                </a:solidFill>
                <a:uFill>
                  <a:solidFill>
                    <a:srgbClr val="ffffff"/>
                  </a:solidFill>
                </a:uFill>
                <a:latin typeface="Arial Rounded MT Bold"/>
              </a:rPr>
              <a:t>Mein Traum war, einen Schwimmbad in der Schule zu haben. Es würde mir gefallen, Sport im Pool zu unterrichten. Statt Laufen wäre es besser Schwimmen. Im Wasser kann man verschiedene Spiele spielen, z.B. Wasserball, Synchronschwimmen u.a.</a:t>
            </a:r>
            <a:endParaRPr b="0" lang="sk-SK" sz="1800" spc="-1" strike="noStrike">
              <a:solidFill>
                <a:srgbClr val="000000"/>
              </a:solidFill>
              <a:uFill>
                <a:solidFill>
                  <a:srgbClr val="ffffff"/>
                </a:solidFill>
              </a:uFill>
              <a:latin typeface="Perpetua"/>
            </a:endParaRPr>
          </a:p>
        </p:txBody>
      </p:sp>
    </p:spTree>
  </p:cSld>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7" presetSubtype="4">
                                  <p:stCondLst>
                                    <p:cond delay="0"/>
                                  </p:stCondLst>
                                  <p:childTnLst>
                                    <p:set>
                                      <p:cBhvr>
                                        <p:cTn id="27" dur="1" fill="hold">
                                          <p:stCondLst>
                                            <p:cond delay="0"/>
                                          </p:stCondLst>
                                        </p:cTn>
                                        <p:tgtEl>
                                          <p:spTgt spid="128"/>
                                        </p:tgtEl>
                                        <p:attrNameLst>
                                          <p:attrName>style.visibility</p:attrName>
                                        </p:attrNameLst>
                                      </p:cBhvr>
                                      <p:to>
                                        <p:strVal val="visible"/>
                                      </p:to>
                                    </p:set>
                                    <p:anim calcmode="lin" valueType="num">
                                      <p:cBhvr additive="repl">
                                        <p:cTn id="28" dur="1000" fill="hold"/>
                                        <p:tgtEl>
                                          <p:spTgt spid="128"/>
                                        </p:tgtEl>
                                        <p:attrNameLst>
                                          <p:attrName>ppt_x</p:attrName>
                                        </p:attrNameLst>
                                      </p:cBhvr>
                                      <p:tavLst>
                                        <p:tav tm="0">
                                          <p:val>
                                            <p:strVal val="#ppt_x"/>
                                          </p:val>
                                        </p:tav>
                                        <p:tav tm="100000">
                                          <p:val>
                                            <p:strVal val="#ppt_x"/>
                                          </p:val>
                                        </p:tav>
                                      </p:tavLst>
                                    </p:anim>
                                    <p:anim calcmode="lin" valueType="num">
                                      <p:cBhvr additive="repl">
                                        <p:cTn id="29"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Obrázok 5" descr=""/>
          <p:cNvPicPr/>
          <p:nvPr/>
        </p:nvPicPr>
        <p:blipFill>
          <a:blip r:embed="rId1"/>
          <a:stretch/>
        </p:blipFill>
        <p:spPr>
          <a:xfrm>
            <a:off x="-816840" y="-171360"/>
            <a:ext cx="10520640" cy="7029000"/>
          </a:xfrm>
          <a:prstGeom prst="rect">
            <a:avLst/>
          </a:prstGeom>
          <a:ln>
            <a:noFill/>
          </a:ln>
        </p:spPr>
      </p:pic>
      <p:sp>
        <p:nvSpPr>
          <p:cNvPr id="130" name="TextShape 1"/>
          <p:cNvSpPr txBox="1"/>
          <p:nvPr/>
        </p:nvSpPr>
        <p:spPr>
          <a:xfrm rot="10800000">
            <a:off x="9143640" y="1475640"/>
            <a:ext cx="2073240" cy="67680"/>
          </a:xfrm>
          <a:prstGeom prst="rect">
            <a:avLst/>
          </a:prstGeom>
          <a:noFill/>
          <a:ln>
            <a:noFill/>
          </a:ln>
        </p:spPr>
        <p:txBody>
          <a:bodyPr lIns="90000" rIns="90000" tIns="45000" bIns="91440" anchor="b"/>
          <a:p>
            <a:endParaRPr b="0" lang="sk-SK" sz="1800" spc="-1" strike="noStrike">
              <a:solidFill>
                <a:srgbClr val="000000"/>
              </a:solidFill>
              <a:uFill>
                <a:solidFill>
                  <a:srgbClr val="ffffff"/>
                </a:solidFill>
              </a:uFill>
              <a:latin typeface="Perpetua"/>
            </a:endParaRPr>
          </a:p>
        </p:txBody>
      </p:sp>
      <p:sp>
        <p:nvSpPr>
          <p:cNvPr id="131" name="TextShape 2"/>
          <p:cNvSpPr txBox="1"/>
          <p:nvPr/>
        </p:nvSpPr>
        <p:spPr>
          <a:xfrm>
            <a:off x="-61920" y="1196640"/>
            <a:ext cx="9011160" cy="7200360"/>
          </a:xfrm>
          <a:prstGeom prst="rect">
            <a:avLst/>
          </a:prstGeom>
          <a:noFill/>
          <a:ln>
            <a:noFill/>
          </a:ln>
        </p:spPr>
        <p:txBody>
          <a:bodyPr lIns="90000" rIns="90000" tIns="45000" bIns="45000"/>
          <a:p>
            <a:pPr algn="ctr">
              <a:lnSpc>
                <a:spcPct val="100000"/>
              </a:lnSpc>
            </a:pPr>
            <a:r>
              <a:rPr b="0" lang="sk-SK" sz="4400" spc="-1" strike="noStrike">
                <a:solidFill>
                  <a:srgbClr val="000000"/>
                </a:solidFill>
                <a:uFill>
                  <a:solidFill>
                    <a:srgbClr val="ffffff"/>
                  </a:solidFill>
                </a:uFill>
                <a:latin typeface="Arial Rounded MT Bold"/>
              </a:rPr>
              <a:t>In den amerikanischen Filmen sah ich, dass sich die Schüler ihre Schulsachen in die Schliessfächer ablegen. Ich hätte ein besseres Gefühl, wenn in den Gängen auf uns die hohen roten Schliessfächer warten würden. </a:t>
            </a:r>
            <a:endParaRPr b="0" lang="sk-SK" sz="2600" spc="-1" strike="noStrike">
              <a:solidFill>
                <a:srgbClr val="000000"/>
              </a:solidFill>
              <a:uFill>
                <a:solidFill>
                  <a:srgbClr val="ffffff"/>
                </a:solidFill>
              </a:uFill>
              <a:latin typeface="Perpetua"/>
            </a:endParaRPr>
          </a:p>
          <a:p>
            <a:pPr>
              <a:lnSpc>
                <a:spcPct val="100000"/>
              </a:lnSpc>
            </a:pPr>
            <a:endParaRPr b="0" lang="sk-SK" sz="2600" spc="-1" strike="noStrike">
              <a:solidFill>
                <a:srgbClr val="000000"/>
              </a:solidFill>
              <a:uFill>
                <a:solidFill>
                  <a:srgbClr val="ffffff"/>
                </a:solidFill>
              </a:uFill>
              <a:latin typeface="Perpetua"/>
            </a:endParaRPr>
          </a:p>
        </p:txBody>
      </p:sp>
    </p:spTree>
  </p:cSld>
  <p:timing>
    <p:tnLst>
      <p:par>
        <p:cTn id="30" dur="indefinite" restart="never" nodeType="tmRoot">
          <p:childTnLst>
            <p:seq>
              <p:cTn id="31" dur="indefinite" nodeType="mainSeq">
                <p:childTnLst>
                  <p:par>
                    <p:cTn id="32" fill="hold">
                      <p:stCondLst>
                        <p:cond delay="indefinite"/>
                      </p:stCondLst>
                      <p:childTnLst>
                        <p:par>
                          <p:cTn id="33" fill="hold">
                            <p:stCondLst>
                              <p:cond delay="0"/>
                            </p:stCondLst>
                            <p:childTnLst>
                              <p:par>
                                <p:cTn id="34" nodeType="clickEffect" fill="hold" presetClass="entr" presetID="7" presetSubtype="4">
                                  <p:stCondLst>
                                    <p:cond delay="0"/>
                                  </p:stCondLst>
                                  <p:childTnLst>
                                    <p:set>
                                      <p:cBhvr>
                                        <p:cTn id="35" dur="1" fill="hold">
                                          <p:stCondLst>
                                            <p:cond delay="0"/>
                                          </p:stCondLst>
                                        </p:cTn>
                                        <p:tgtEl>
                                          <p:spTgt spid="131">
                                            <p:txEl>
                                              <p:pRg st="0" end="213"/>
                                            </p:txEl>
                                          </p:spTgt>
                                        </p:tgtEl>
                                        <p:attrNameLst>
                                          <p:attrName>style.visibility</p:attrName>
                                        </p:attrNameLst>
                                      </p:cBhvr>
                                      <p:to>
                                        <p:strVal val="visible"/>
                                      </p:to>
                                    </p:set>
                                    <p:anim calcmode="lin" valueType="num">
                                      <p:cBhvr additive="repl">
                                        <p:cTn id="36" dur="2000" fill="hold"/>
                                        <p:tgtEl>
                                          <p:spTgt spid="131">
                                            <p:txEl>
                                              <p:pRg st="0" end="213"/>
                                            </p:txEl>
                                          </p:spTgt>
                                        </p:tgtEl>
                                        <p:attrNameLst>
                                          <p:attrName>ppt_x</p:attrName>
                                        </p:attrNameLst>
                                      </p:cBhvr>
                                      <p:tavLst>
                                        <p:tav tm="0">
                                          <p:val>
                                            <p:strVal val="#ppt_x"/>
                                          </p:val>
                                        </p:tav>
                                        <p:tav tm="100000">
                                          <p:val>
                                            <p:strVal val="#ppt_x"/>
                                          </p:val>
                                        </p:tav>
                                      </p:tavLst>
                                    </p:anim>
                                    <p:anim calcmode="lin" valueType="num">
                                      <p:cBhvr additive="repl">
                                        <p:cTn id="37" dur="2000" fill="hold"/>
                                        <p:tgtEl>
                                          <p:spTgt spid="131">
                                            <p:txEl>
                                              <p:pRg st="0" end="2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Zástupný symbol obsahu 5" descr=""/>
          <p:cNvPicPr/>
          <p:nvPr/>
        </p:nvPicPr>
        <p:blipFill>
          <a:blip r:embed="rId1"/>
          <a:stretch/>
        </p:blipFill>
        <p:spPr>
          <a:xfrm>
            <a:off x="0" y="0"/>
            <a:ext cx="9143640" cy="6857640"/>
          </a:xfrm>
          <a:prstGeom prst="rect">
            <a:avLst/>
          </a:prstGeom>
          <a:ln>
            <a:noFill/>
          </a:ln>
        </p:spPr>
      </p:pic>
      <p:sp>
        <p:nvSpPr>
          <p:cNvPr id="133" name="TextShape 1"/>
          <p:cNvSpPr txBox="1"/>
          <p:nvPr/>
        </p:nvSpPr>
        <p:spPr>
          <a:xfrm>
            <a:off x="168840" y="2205000"/>
            <a:ext cx="8806320" cy="4810320"/>
          </a:xfrm>
          <a:prstGeom prst="rect">
            <a:avLst/>
          </a:prstGeom>
          <a:noFill/>
          <a:ln>
            <a:noFill/>
          </a:ln>
        </p:spPr>
        <p:txBody>
          <a:bodyPr lIns="90000" rIns="90000" tIns="45000" bIns="91440" anchor="b"/>
          <a:p>
            <a:pPr algn="ctr">
              <a:lnSpc>
                <a:spcPct val="100000"/>
              </a:lnSpc>
            </a:pPr>
            <a:r>
              <a:rPr b="0" lang="sk-SK" sz="4000" spc="-1" strike="noStrike">
                <a:solidFill>
                  <a:srgbClr val="000000"/>
                </a:solidFill>
                <a:uFill>
                  <a:solidFill>
                    <a:srgbClr val="ffffff"/>
                  </a:solidFill>
                </a:uFill>
                <a:latin typeface="Arial Rounded MT Bold"/>
              </a:rPr>
              <a:t>Die Mittagspause würde nach der 5. Stunde beginnen. Das Essen würden wir auf dem Brett holen, aus mehreren Menüs auswählen, etwas zum Trinken nehmen und auf dem Hof zu Mittag essen. </a:t>
            </a:r>
            <a:r>
              <a:rPr b="0" lang="sk-SK" sz="4000" spc="-1" strike="noStrike">
                <a:solidFill>
                  <a:srgbClr val="696464"/>
                </a:solidFill>
                <a:uFill>
                  <a:solidFill>
                    <a:srgbClr val="ffffff"/>
                  </a:solidFill>
                </a:uFill>
                <a:latin typeface="Franklin Gothic Book"/>
              </a:rPr>
              <a:t>
</a:t>
            </a:r>
            <a:endParaRPr b="0" lang="sk-SK" sz="1800" spc="-1" strike="noStrike">
              <a:solidFill>
                <a:srgbClr val="000000"/>
              </a:solidFill>
              <a:uFill>
                <a:solidFill>
                  <a:srgbClr val="ffffff"/>
                </a:solidFill>
              </a:uFill>
              <a:latin typeface="Perpetua"/>
            </a:endParaRPr>
          </a:p>
        </p:txBody>
      </p:sp>
    </p:spTree>
  </p:cSld>
  <p:timing>
    <p:tnLst>
      <p:par>
        <p:cTn id="38" dur="indefinite" restart="never" nodeType="tmRoot">
          <p:childTnLst>
            <p:seq>
              <p:cTn id="39" dur="indefinite" nodeType="mainSeq">
                <p:childTnLst>
                  <p:par>
                    <p:cTn id="40" fill="hold">
                      <p:stCondLst>
                        <p:cond delay="indefinite"/>
                      </p:stCondLst>
                      <p:childTnLst>
                        <p:par>
                          <p:cTn id="41" fill="hold">
                            <p:stCondLst>
                              <p:cond delay="0"/>
                            </p:stCondLst>
                            <p:childTnLst>
                              <p:par>
                                <p:cTn id="42" nodeType="clickEffect" fill="hold" presetClass="entr" presetID="40">
                                  <p:stCondLst>
                                    <p:cond delay="0"/>
                                  </p:stCondLst>
                                  <p:childTnLst>
                                    <p:set>
                                      <p:cBhvr>
                                        <p:cTn id="43" dur="1" fill="hold">
                                          <p:stCondLst>
                                            <p:cond delay="0"/>
                                          </p:stCondLst>
                                        </p:cTn>
                                        <p:tgtEl>
                                          <p:spTgt spid="133"/>
                                        </p:tgtEl>
                                        <p:attrNameLst>
                                          <p:attrName>style.visibility</p:attrName>
                                        </p:attrNameLst>
                                      </p:cBhvr>
                                      <p:to>
                                        <p:strVal val="visible"/>
                                      </p:to>
                                    </p:set>
                                    <p:animEffect filter="fade" transition="in">
                                      <p:cBhvr additive="repl">
                                        <p:cTn id="44" dur="500"/>
                                        <p:tgtEl>
                                          <p:spTgt spid="133"/>
                                        </p:tgtEl>
                                      </p:cBhvr>
                                    </p:animEffect>
                                    <p:anim calcmode="lin" valueType="num">
                                      <p:cBhvr additive="repl">
                                        <p:cTn id="45" dur="500" fill="hold"/>
                                        <p:tgtEl>
                                          <p:spTgt spid="133"/>
                                        </p:tgtEl>
                                        <p:attrNameLst>
                                          <p:attrName>ppt_x</p:attrName>
                                        </p:attrNameLst>
                                      </p:cBhvr>
                                      <p:tavLst>
                                        <p:tav tm="0">
                                          <p:val>
                                            <p:strVal val="#ppt_x-.1"/>
                                          </p:val>
                                        </p:tav>
                                        <p:tav tm="100000">
                                          <p:val>
                                            <p:strVal val="#ppt_x"/>
                                          </p:val>
                                        </p:tav>
                                      </p:tavLst>
                                    </p:anim>
                                    <p:anim calcmode="lin" valueType="num">
                                      <p:cBhvr additive="repl">
                                        <p:cTn id="46"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Zástupný symbol obsahu 3" descr=""/>
          <p:cNvPicPr/>
          <p:nvPr/>
        </p:nvPicPr>
        <p:blipFill>
          <a:blip r:embed="rId1"/>
          <a:stretch/>
        </p:blipFill>
        <p:spPr>
          <a:xfrm>
            <a:off x="0" y="0"/>
            <a:ext cx="9143640" cy="6857640"/>
          </a:xfrm>
          <a:prstGeom prst="rect">
            <a:avLst/>
          </a:prstGeom>
          <a:ln>
            <a:noFill/>
          </a:ln>
        </p:spPr>
      </p:pic>
      <p:sp>
        <p:nvSpPr>
          <p:cNvPr id="135" name="TextShape 1"/>
          <p:cNvSpPr txBox="1"/>
          <p:nvPr/>
        </p:nvSpPr>
        <p:spPr>
          <a:xfrm>
            <a:off x="395640" y="-2835720"/>
            <a:ext cx="8460000" cy="6912360"/>
          </a:xfrm>
          <a:prstGeom prst="rect">
            <a:avLst/>
          </a:prstGeom>
          <a:noFill/>
          <a:ln>
            <a:noFill/>
          </a:ln>
        </p:spPr>
        <p:txBody>
          <a:bodyPr lIns="90000" rIns="90000" tIns="45000" bIns="91440" anchor="b"/>
          <a:p>
            <a:pPr algn="ctr">
              <a:lnSpc>
                <a:spcPct val="100000"/>
              </a:lnSpc>
            </a:pPr>
            <a:r>
              <a:rPr b="1" lang="sk-SK" sz="4000" spc="-1" strike="noStrike">
                <a:solidFill>
                  <a:srgbClr val="c00000"/>
                </a:solidFill>
                <a:uFill>
                  <a:solidFill>
                    <a:srgbClr val="ffffff"/>
                  </a:solidFill>
                </a:uFill>
                <a:latin typeface="Arial Rounded MT Bold"/>
              </a:rPr>
              <a:t>Jede Unterrichtsstunde würden wir in einem anderen Raum verbringen. In den Stunden würden wir mit Tablett lernen, auf die Klassenfahrt würden wir nach Aussland fahren</a:t>
            </a:r>
            <a:r>
              <a:rPr b="0" lang="sk-SK" sz="4000" spc="-1" strike="noStrike">
                <a:solidFill>
                  <a:srgbClr val="c00000"/>
                </a:solidFill>
                <a:uFill>
                  <a:solidFill>
                    <a:srgbClr val="ffffff"/>
                  </a:solidFill>
                </a:uFill>
                <a:latin typeface="Arial Rounded MT Bold"/>
              </a:rPr>
              <a:t>.</a:t>
            </a:r>
            <a:endParaRPr b="0" lang="sk-SK" sz="1800" spc="-1" strike="noStrike">
              <a:solidFill>
                <a:srgbClr val="000000"/>
              </a:solidFill>
              <a:uFill>
                <a:solidFill>
                  <a:srgbClr val="ffffff"/>
                </a:solidFill>
              </a:uFill>
              <a:latin typeface="Perpetua"/>
            </a:endParaRPr>
          </a:p>
        </p:txBody>
      </p:sp>
    </p:spTree>
  </p:cSld>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30">
                                  <p:stCondLst>
                                    <p:cond delay="0"/>
                                  </p:stCondLst>
                                  <p:childTnLst>
                                    <p:set>
                                      <p:cBhvr>
                                        <p:cTn id="52" dur="1" fill="hold">
                                          <p:stCondLst>
                                            <p:cond delay="0"/>
                                          </p:stCondLst>
                                        </p:cTn>
                                        <p:tgtEl>
                                          <p:spTgt spid="135"/>
                                        </p:tgtEl>
                                        <p:attrNameLst>
                                          <p:attrName>style.visibility</p:attrName>
                                        </p:attrNameLst>
                                      </p:cBhvr>
                                      <p:to>
                                        <p:strVal val="visible"/>
                                      </p:to>
                                    </p:set>
                                    <p:animEffect filter="fade" transition="in">
                                      <p:cBhvr additive="repl">
                                        <p:cTn id="53" dur="800"/>
                                        <p:tgtEl>
                                          <p:spTgt spid="135"/>
                                        </p:tgtEl>
                                      </p:cBhvr>
                                    </p:animEffect>
                                    <p:anim calcmode="lin" valueType="num">
                                      <p:cBhvr additive="repl">
                                        <p:cTn id="54" dur="800" fill="hold"/>
                                        <p:tgtEl>
                                          <p:spTgt spid="135"/>
                                        </p:tgtEl>
                                        <p:attrNameLst>
                                          <p:attrName/>
                                        </p:attrNameLst>
                                      </p:cBhvr>
                                      <p:tavLst>
                                        <p:tav tm="0">
                                          <p:val>
                                            <p:strVal val="-90"/>
                                          </p:val>
                                        </p:tav>
                                        <p:tav tm="100000">
                                          <p:val>
                                            <p:strVal val="0"/>
                                          </p:val>
                                        </p:tav>
                                      </p:tavLst>
                                    </p:anim>
                                    <p:anim calcmode="lin" valueType="num">
                                      <p:cBhvr additive="repl">
                                        <p:cTn id="55" dur="800" fill="hold"/>
                                        <p:tgtEl>
                                          <p:spTgt spid="135"/>
                                        </p:tgtEl>
                                        <p:attrNameLst>
                                          <p:attrName>ppt_x</p:attrName>
                                        </p:attrNameLst>
                                      </p:cBhvr>
                                      <p:tavLst>
                                        <p:tav tm="0">
                                          <p:val>
                                            <p:strVal val="#ppt_x+0.4"/>
                                          </p:val>
                                        </p:tav>
                                        <p:tav tm="100000">
                                          <p:val>
                                            <p:strVal val="#ppt_x-0.05"/>
                                          </p:val>
                                        </p:tav>
                                      </p:tavLst>
                                    </p:anim>
                                    <p:anim calcmode="lin" valueType="num">
                                      <p:cBhvr additive="repl">
                                        <p:cTn id="56" dur="800" fill="hold"/>
                                        <p:tgtEl>
                                          <p:spTgt spid="135"/>
                                        </p:tgtEl>
                                        <p:attrNameLst>
                                          <p:attrName>ppt_y</p:attrName>
                                        </p:attrNameLst>
                                      </p:cBhvr>
                                      <p:tavLst>
                                        <p:tav tm="0">
                                          <p:val>
                                            <p:strVal val="#ppt_y-0.4"/>
                                          </p:val>
                                        </p:tav>
                                        <p:tav tm="100000">
                                          <p:val>
                                            <p:strVal val="#ppt_y+0.1"/>
                                          </p:val>
                                        </p:tav>
                                      </p:tavLst>
                                    </p:anim>
                                    <p:anim calcmode="lin" valueType="num">
                                      <p:cBhvr additive="repl">
                                        <p:cTn id="57" dur="2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additive="repl">
                                        <p:cTn id="58" dur="200" fill="hold">
                                          <p:stCondLst>
                                            <p:cond delay="800"/>
                                          </p:stCondLst>
                                        </p:cTn>
                                        <p:tgtEl>
                                          <p:spTgt spid="1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Zástupný symbol obsahu 3" descr=""/>
          <p:cNvPicPr/>
          <p:nvPr/>
        </p:nvPicPr>
        <p:blipFill>
          <a:blip r:embed="rId1"/>
          <a:stretch/>
        </p:blipFill>
        <p:spPr>
          <a:xfrm>
            <a:off x="0" y="0"/>
            <a:ext cx="9741240" cy="6857640"/>
          </a:xfrm>
          <a:prstGeom prst="rect">
            <a:avLst/>
          </a:prstGeom>
          <a:ln>
            <a:noFill/>
          </a:ln>
        </p:spPr>
      </p:pic>
      <p:sp>
        <p:nvSpPr>
          <p:cNvPr id="137" name="TextShape 1"/>
          <p:cNvSpPr txBox="1"/>
          <p:nvPr/>
        </p:nvSpPr>
        <p:spPr>
          <a:xfrm>
            <a:off x="502920" y="1917000"/>
            <a:ext cx="8640720" cy="3672000"/>
          </a:xfrm>
          <a:prstGeom prst="rect">
            <a:avLst/>
          </a:prstGeom>
          <a:noFill/>
          <a:ln>
            <a:noFill/>
          </a:ln>
        </p:spPr>
        <p:txBody>
          <a:bodyPr lIns="90000" rIns="90000" tIns="45000" bIns="91440" anchor="b"/>
          <a:p>
            <a:pPr algn="ctr">
              <a:lnSpc>
                <a:spcPct val="100000"/>
              </a:lnSpc>
            </a:pPr>
            <a:r>
              <a:rPr b="0" lang="sk-SK" sz="4000" spc="-1" strike="noStrike">
                <a:solidFill>
                  <a:srgbClr val="ffffff"/>
                </a:solidFill>
                <a:uFill>
                  <a:solidFill>
                    <a:srgbClr val="ffffff"/>
                  </a:solidFill>
                </a:uFill>
                <a:latin typeface="Arial Rounded MT Bold"/>
              </a:rPr>
              <a:t>Ich hätte gern in der Schule ein Theater, das jeder Schüler besuchen könnte und am Wochenende gäben Vorstellungen. So könnten die Schüler zeigen, was sie können.</a:t>
            </a:r>
            <a:r>
              <a:rPr b="0" lang="sk-SK" sz="4000" spc="-1" strike="noStrike">
                <a:solidFill>
                  <a:srgbClr val="ffffff"/>
                </a:solidFill>
                <a:uFill>
                  <a:solidFill>
                    <a:srgbClr val="ffffff"/>
                  </a:solidFill>
                </a:uFill>
                <a:latin typeface="Arial Rounded MT Bold"/>
              </a:rPr>
              <a:t>
</a:t>
            </a:r>
            <a:r>
              <a:rPr b="0" lang="sk-SK" sz="4000" spc="-1" strike="noStrike">
                <a:solidFill>
                  <a:srgbClr val="ffffff"/>
                </a:solidFill>
                <a:uFill>
                  <a:solidFill>
                    <a:srgbClr val="ffffff"/>
                  </a:solidFill>
                </a:uFill>
                <a:latin typeface="Arial Rounded MT Bold"/>
              </a:rPr>
              <a:t>So stelle ich mir meine Traumschule vor. </a:t>
            </a:r>
            <a:endParaRPr b="0" lang="sk-SK" sz="1800" spc="-1" strike="noStrike">
              <a:solidFill>
                <a:srgbClr val="000000"/>
              </a:solidFill>
              <a:uFill>
                <a:solidFill>
                  <a:srgbClr val="ffffff"/>
                </a:solidFill>
              </a:uFill>
              <a:latin typeface="Perpetua"/>
            </a:endParaRPr>
          </a:p>
        </p:txBody>
      </p:sp>
    </p:spTree>
  </p:cSld>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39">
                                  <p:stCondLst>
                                    <p:cond delay="0"/>
                                  </p:stCondLst>
                                  <p:childTnLst>
                                    <p:set>
                                      <p:cBhvr>
                                        <p:cTn id="64" dur="1" fill="hold">
                                          <p:stCondLst>
                                            <p:cond delay="0"/>
                                          </p:stCondLst>
                                        </p:cTn>
                                        <p:tgtEl>
                                          <p:spTgt spid="137"/>
                                        </p:tgtEl>
                                        <p:attrNameLst>
                                          <p:attrName>style.visibility</p:attrName>
                                        </p:attrNameLst>
                                      </p:cBhvr>
                                      <p:to>
                                        <p:strVal val="visible"/>
                                      </p:to>
                                    </p:set>
                                    <p:anim calcmode="lin" valueType="num">
                                      <p:cBhvr additive="repl">
                                        <p:cTn id="65" dur="500" fill="hold"/>
                                        <p:tgtEl>
                                          <p:spTgt spid="137"/>
                                        </p:tgtEl>
                                        <p:attrNameLst>
                                          <p:attrName/>
                                        </p:attrNameLst>
                                      </p:cBhvr>
                                      <p:tavLst>
                                        <p:tav tm="0">
                                          <p:val>
                                            <p:strVal val="#ppt_h/20"/>
                                          </p:val>
                                        </p:tav>
                                        <p:tav tm="50000">
                                          <p:val>
                                            <p:strVal val="#ppt_h/20"/>
                                          </p:val>
                                        </p:tav>
                                        <p:tav tm="100000">
                                          <p:val>
                                            <p:strVal val="#ppt_h"/>
                                          </p:val>
                                        </p:tav>
                                      </p:tavLst>
                                    </p:anim>
                                    <p:anim calcmode="lin" valueType="num">
                                      <p:cBhvr additive="repl">
                                        <p:cTn id="66" dur="500" fill="hold"/>
                                        <p:tgtEl>
                                          <p:spTgt spid="137"/>
                                        </p:tgtEl>
                                        <p:attrNameLst>
                                          <p:attrName/>
                                        </p:attrNameLst>
                                      </p:cBhvr>
                                      <p:tavLst>
                                        <p:tav tm="0">
                                          <p:val>
                                            <p:strVal val="#ppt_w+.3"/>
                                          </p:val>
                                        </p:tav>
                                        <p:tav tm="50000">
                                          <p:val>
                                            <p:strVal val="#ppt_w+.3"/>
                                          </p:val>
                                        </p:tav>
                                        <p:tav tm="100000">
                                          <p:val>
                                            <p:strVal val="#ppt_w"/>
                                          </p:val>
                                        </p:tav>
                                      </p:tavLst>
                                    </p:anim>
                                    <p:anim calcmode="lin" valueType="num">
                                      <p:cBhvr additive="repl">
                                        <p:cTn id="67" dur="500" fill="hold"/>
                                        <p:tgtEl>
                                          <p:spTgt spid="137"/>
                                        </p:tgtEl>
                                        <p:attrNameLst>
                                          <p:attrName>ppt_x</p:attrName>
                                        </p:attrNameLst>
                                      </p:cBhvr>
                                      <p:tavLst>
                                        <p:tav tm="0">
                                          <p:val>
                                            <p:strVal val="#ppt_x-.3"/>
                                          </p:val>
                                        </p:tav>
                                        <p:tav tm="50000">
                                          <p:val>
                                            <p:strVal val="#ppt_x"/>
                                          </p:val>
                                        </p:tav>
                                        <p:tav tm="100000">
                                          <p:val>
                                            <p:strVal val="#ppt_x"/>
                                          </p:val>
                                        </p:tav>
                                      </p:tavLst>
                                    </p:anim>
                                    <p:anim calcmode="lin" valueType="num">
                                      <p:cBhvr additive="repl">
                                        <p:cTn id="68" dur="5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Zástupný symbol obsahu 3" descr=""/>
          <p:cNvPicPr/>
          <p:nvPr/>
        </p:nvPicPr>
        <p:blipFill>
          <a:blip r:embed="rId1"/>
          <a:stretch/>
        </p:blipFill>
        <p:spPr>
          <a:xfrm>
            <a:off x="19080" y="0"/>
            <a:ext cx="9151920" cy="6857640"/>
          </a:xfrm>
          <a:prstGeom prst="rect">
            <a:avLst/>
          </a:prstGeom>
          <a:ln>
            <a:noFill/>
          </a:ln>
        </p:spPr>
      </p:pic>
      <p:sp>
        <p:nvSpPr>
          <p:cNvPr id="139" name="TextShape 1"/>
          <p:cNvSpPr txBox="1"/>
          <p:nvPr/>
        </p:nvSpPr>
        <p:spPr>
          <a:xfrm>
            <a:off x="971640" y="116640"/>
            <a:ext cx="7642800" cy="1929960"/>
          </a:xfrm>
          <a:prstGeom prst="rect">
            <a:avLst/>
          </a:prstGeom>
          <a:noFill/>
          <a:ln>
            <a:noFill/>
          </a:ln>
        </p:spPr>
        <p:txBody>
          <a:bodyPr lIns="90000" rIns="90000" tIns="45000" bIns="91440" anchor="b"/>
          <a:p>
            <a:pPr>
              <a:lnSpc>
                <a:spcPct val="100000"/>
              </a:lnSpc>
            </a:pPr>
            <a:r>
              <a:rPr b="0" lang="sk-SK" sz="4000" spc="-1" strike="noStrike">
                <a:solidFill>
                  <a:srgbClr val="ffffff"/>
                </a:solidFill>
                <a:uFill>
                  <a:solidFill>
                    <a:srgbClr val="ffffff"/>
                  </a:solidFill>
                </a:uFill>
                <a:latin typeface="Arial Rounded MT Bold"/>
                <a:ea typeface="Arial Unicode MS"/>
              </a:rPr>
              <a:t>Danke</a:t>
            </a:r>
            <a:r>
              <a:rPr b="0" lang="sk-SK" sz="4000" spc="-1" strike="noStrike">
                <a:solidFill>
                  <a:srgbClr val="ffffff"/>
                </a:solidFill>
                <a:uFill>
                  <a:solidFill>
                    <a:srgbClr val="ffffff"/>
                  </a:solidFill>
                </a:uFill>
                <a:latin typeface="Arial Rounded MT Bold"/>
                <a:ea typeface="Arial Unicode MS"/>
              </a:rPr>
              <a:t>
</a:t>
            </a:r>
            <a:r>
              <a:rPr b="0" lang="sk-SK" sz="4000" spc="-1" strike="noStrike">
                <a:solidFill>
                  <a:srgbClr val="ffffff"/>
                </a:solidFill>
                <a:uFill>
                  <a:solidFill>
                    <a:srgbClr val="ffffff"/>
                  </a:solidFill>
                </a:uFill>
                <a:latin typeface="Arial Rounded MT Bold"/>
                <a:ea typeface="Arial Unicode MS"/>
              </a:rPr>
              <a:t>für die Aufmerksamkeit</a:t>
            </a:r>
            <a:endParaRPr b="0" lang="sk-SK" sz="1800" spc="-1" strike="noStrike">
              <a:solidFill>
                <a:srgbClr val="000000"/>
              </a:solidFill>
              <a:uFill>
                <a:solidFill>
                  <a:srgbClr val="ffffff"/>
                </a:solidFill>
              </a:uFill>
              <a:latin typeface="Perpetua"/>
            </a:endParaRPr>
          </a:p>
        </p:txBody>
      </p:sp>
    </p:spTree>
  </p:cSld>
  <p:timing>
    <p:tnLst>
      <p:par>
        <p:cTn id="69" dur="indefinite" restart="never" nodeType="tmRoot">
          <p:childTnLst>
            <p:seq>
              <p:cTn id="70" dur="indefinite" nodeType="mainSeq">
                <p:childTnLst>
                  <p:par>
                    <p:cTn id="71" fill="hold">
                      <p:stCondLst>
                        <p:cond delay="indefinite"/>
                      </p:stCondLst>
                      <p:childTnLst>
                        <p:par>
                          <p:cTn id="72" fill="hold">
                            <p:stCondLst>
                              <p:cond delay="0"/>
                            </p:stCondLst>
                            <p:childTnLst>
                              <p:par>
                                <p:cTn id="73" nodeType="clickEffect" fill="hold" presetClass="entr" presetID="15">
                                  <p:stCondLst>
                                    <p:cond delay="0"/>
                                  </p:stCondLst>
                                  <p:childTnLst>
                                    <p:set>
                                      <p:cBhvr>
                                        <p:cTn id="74" dur="1" fill="hold">
                                          <p:stCondLst>
                                            <p:cond delay="0"/>
                                          </p:stCondLst>
                                        </p:cTn>
                                        <p:tgtEl>
                                          <p:spTgt spid="139"/>
                                        </p:tgtEl>
                                        <p:attrNameLst>
                                          <p:attrName>style.visibility</p:attrName>
                                        </p:attrNameLst>
                                      </p:cBhvr>
                                      <p:to>
                                        <p:strVal val="visible"/>
                                      </p:to>
                                    </p:set>
                                    <p:anim calcmode="lin" valueType="num">
                                      <p:cBhvr additive="repl">
                                        <p:cTn id="75" dur="1000" fill="hold"/>
                                        <p:tgtEl>
                                          <p:spTgt spid="139"/>
                                        </p:tgtEl>
                                        <p:attrNameLst>
                                          <p:attrName/>
                                        </p:attrNameLst>
                                      </p:cBhvr>
                                      <p:tavLst>
                                        <p:tav tm="0">
                                          <p:val/>
                                        </p:tav>
                                        <p:tav tm="100000">
                                          <p:val>
                                            <p:strVal val="#ppt_w"/>
                                          </p:val>
                                        </p:tav>
                                      </p:tavLst>
                                    </p:anim>
                                    <p:anim calcmode="lin" valueType="num">
                                      <p:cBhvr additive="repl">
                                        <p:cTn id="76" dur="1000" fill="hold"/>
                                        <p:tgtEl>
                                          <p:spTgt spid="139"/>
                                        </p:tgtEl>
                                        <p:attrNameLst>
                                          <p:attrName/>
                                        </p:attrNameLst>
                                      </p:cBhvr>
                                      <p:tavLst>
                                        <p:tav tm="0">
                                          <p:val/>
                                        </p:tav>
                                        <p:tav tm="100000">
                                          <p:val>
                                            <p:strVal val="#ppt_h"/>
                                          </p:val>
                                        </p:tav>
                                      </p:tavLst>
                                    </p:anim>
                                    <p:anim calcmode="lin" valueType="num">
                                      <p:cBhvr additive="repl">
                                        <p:cTn id="77" dur="1000" fill="hold"/>
                                        <p:tgtEl>
                                          <p:spTgt spid="139"/>
                                        </p:tgtEl>
                                        <p:attrNameLst>
                                          <p:attrName>ppt_x</p:attrName>
                                        </p:attrNameLst>
                                      </p:cBhvr>
                                      <p:tavLst>
                                        <p:tav tm="0">
                                          <p:val/>
                                        </p:tav>
                                        <p:tav tm="100000">
                                          <p:val/>
                                        </p:tav>
                                      </p:tavLst>
                                    </p:anim>
                                    <p:anim calcmode="lin" valueType="num">
                                      <p:cBhvr additive="repl">
                                        <p:cTn id="78" dur="1000" fill="hold"/>
                                        <p:tgtEl>
                                          <p:spTgt spid="139"/>
                                        </p:tgtEl>
                                        <p:attrNameLst>
                                          <p:attrName>ppt_y</p:attrName>
                                        </p:attrNameLst>
                                      </p:cBhvr>
                                      <p:tavLst>
                                        <p:tav tm="0">
                                          <p:val/>
                                        </p:tav>
                                        <p:tav tm="100000">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TotalTime>
  <Application>LibreOffice/5.1.6.2$Windows_x86 LibreOffice_project/07ac168c60a517dba0f0d7bc7540f5afa45f0909</Application>
  <Words>236</Words>
  <Paragraphs>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2016-06-02T13:37:32Z</dcterms:created>
  <dc:creator>Acer</dc:creator>
  <dc:description/>
  <dc:language>pl-PL</dc:language>
  <cp:lastModifiedBy>spravca</cp:lastModifiedBy>
  <dcterms:modified xsi:type="dcterms:W3CDTF">2016-06-08T16:26:19Z</dcterms:modified>
  <cp:revision>15</cp:revision>
  <dc:subject/>
  <dc:title>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