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Century Schoolbook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Schoolbook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enturySchoolbook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Schoolbook-bold.fntdata"/><Relationship Id="rId6" Type="http://schemas.openxmlformats.org/officeDocument/2006/relationships/slide" Target="slides/slide1.xml"/><Relationship Id="rId18" Type="http://schemas.openxmlformats.org/officeDocument/2006/relationships/font" Target="fonts/CenturySchoolbook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Slaydı" showMasterSp="0" type="title">
  <p:cSld name="TITLE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0" name="Google Shape;30;p2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2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2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2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2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2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2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" name="Google Shape;42;p2"/>
          <p:cNvSpPr txBox="1"/>
          <p:nvPr>
            <p:ph idx="12" type="sldNum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, Dikey Metin" type="vertTx">
  <p:cSld name="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1"/>
          <p:cNvSpPr txBox="1"/>
          <p:nvPr>
            <p:ph idx="11" type="ftr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1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key Başlık ve Metin" type="vertTitleAndTx">
  <p:cSld name="VERTICAL_TITLE_AND_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/>
          <p:nvPr>
            <p:ph type="title"/>
          </p:nvPr>
        </p:nvSpPr>
        <p:spPr>
          <a:xfrm rot="5400000">
            <a:off x="4541837" y="2362204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" type="body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2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2"/>
          <p:cNvSpPr txBox="1"/>
          <p:nvPr>
            <p:ph idx="11" type="ftr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2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ve İçerik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8" name="Google Shape;48;p3"/>
          <p:cNvSpPr txBox="1"/>
          <p:nvPr>
            <p:ph idx="11" type="ftr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ölüm Üstbilgisi" showMasterSp="0" type="secHead">
  <p:cSld name="SECTION_HEADER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/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b="1" sz="3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0" type="dt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1" type="ftr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8" name="Google Shape;58;p4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4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4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4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4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4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9" name="Google Shape;69;p4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4"/>
          <p:cNvSpPr txBox="1"/>
          <p:nvPr>
            <p:ph idx="12" type="sldNum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İki İçerik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"/>
          <p:cNvSpPr txBox="1"/>
          <p:nvPr>
            <p:ph idx="11" type="ftr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76" name="Google Shape;76;p5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şılaştırma" type="twoTxTwoObj">
  <p:cSld name="TWO_OBJECTS_WITH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"/>
          <p:cNvSpPr txBox="1"/>
          <p:nvPr>
            <p:ph idx="11" type="ftr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83" name="Google Shape;83;p6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6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6"/>
          <p:cNvSpPr/>
          <p:nvPr>
            <p:ph idx="3" type="body"/>
          </p:nvPr>
        </p:nvSpPr>
        <p:spPr>
          <a:xfrm>
            <a:off x="4572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6"/>
          <p:cNvSpPr/>
          <p:nvPr>
            <p:ph idx="4" type="body"/>
          </p:nvPr>
        </p:nvSpPr>
        <p:spPr>
          <a:xfrm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alnızca Başlık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7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91" name="Google Shape;91;p7"/>
          <p:cNvSpPr txBox="1"/>
          <p:nvPr>
            <p:ph idx="11" type="ftr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ş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8"/>
          <p:cNvSpPr txBox="1"/>
          <p:nvPr>
            <p:ph idx="11" type="ftr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8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lı İçerik" showMasterSp="0" type="objTx">
  <p:cSld name="OBJECT_WITH_CAPTION_TEXT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9"/>
          <p:cNvSpPr txBox="1"/>
          <p:nvPr>
            <p:ph type="title"/>
          </p:nvPr>
        </p:nvSpPr>
        <p:spPr>
          <a:xfrm rot="5400000">
            <a:off x="3371851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9"/>
          <p:cNvSpPr txBox="1"/>
          <p:nvPr>
            <p:ph idx="1" type="body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00" name="Google Shape;100;p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9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4" name="Google Shape;104;p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6" name="Google Shape;106;p9"/>
          <p:cNvSpPr txBox="1"/>
          <p:nvPr>
            <p:ph idx="2" type="body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9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9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09" name="Google Shape;109;p9"/>
          <p:cNvSpPr txBox="1"/>
          <p:nvPr>
            <p:ph idx="11" type="ftr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lı Resim" showMasterSp="0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3" name="Google Shape;113;p10"/>
          <p:cNvSpPr txBox="1"/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0"/>
          <p:cNvSpPr/>
          <p:nvPr>
            <p:ph idx="2" type="pic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5" name="Google Shape;115;p10"/>
          <p:cNvSpPr txBox="1"/>
          <p:nvPr>
            <p:ph idx="1" type="body"/>
          </p:nvPr>
        </p:nvSpPr>
        <p:spPr>
          <a:xfrm>
            <a:off x="6765799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indent="-289560" lvl="1" marL="91440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indent="-266700" lvl="2" marL="13716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indent="-262889" lvl="3" marL="1828800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indent="-267461" lvl="4" marL="2286000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16" name="Google Shape;116;p1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8" name="Google Shape;118;p1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1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1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10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0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23" name="Google Shape;123;p10"/>
          <p:cNvSpPr txBox="1"/>
          <p:nvPr>
            <p:ph idx="11" type="ftr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15" name="Google Shape;15;p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8" name="Google Shape;18;p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/>
          <p:nvPr>
            <p:ph type="ctrTitle"/>
          </p:nvPr>
        </p:nvSpPr>
        <p:spPr>
          <a:xfrm>
            <a:off x="1857356" y="235743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Schoolbook"/>
              <a:buNone/>
            </a:pPr>
            <a:r>
              <a:rPr lang="tr-TR" sz="3600"/>
              <a:t>Endemic Fauna Under Protection of Manisa/Turkey</a:t>
            </a:r>
            <a:endParaRPr sz="360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>
            <p:ph type="title"/>
          </p:nvPr>
        </p:nvSpPr>
        <p:spPr>
          <a:xfrm>
            <a:off x="428596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tr-TR"/>
              <a:t>Endemic Species of Turkey:</a:t>
            </a:r>
            <a:endParaRPr/>
          </a:p>
        </p:txBody>
      </p:sp>
      <p:sp>
        <p:nvSpPr>
          <p:cNvPr id="203" name="Google Shape;203;p22"/>
          <p:cNvSpPr txBox="1"/>
          <p:nvPr>
            <p:ph idx="1" type="body"/>
          </p:nvPr>
        </p:nvSpPr>
        <p:spPr>
          <a:xfrm>
            <a:off x="428596" y="1214422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tr-TR"/>
              <a:t>Turkish Van</a:t>
            </a:r>
            <a:endParaRPr/>
          </a:p>
        </p:txBody>
      </p:sp>
      <p:pic>
        <p:nvPicPr>
          <p:cNvPr descr="C:\Users\AIO\Desktop\VAN_550_1534.jpg" id="204" name="Google Shape;20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3043" y="2143118"/>
            <a:ext cx="5286412" cy="385195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2"/>
          <p:cNvSpPr txBox="1"/>
          <p:nvPr/>
        </p:nvSpPr>
        <p:spPr>
          <a:xfrm>
            <a:off x="642911" y="6143644"/>
            <a:ext cx="72866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tr-TR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Turkish Van cats can swim. You can see a cat in Van Lake.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/>
          <p:nvPr>
            <p:ph type="title"/>
          </p:nvPr>
        </p:nvSpPr>
        <p:spPr>
          <a:xfrm>
            <a:off x="428596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tr-TR"/>
              <a:t>Endemic Species of Turkey:</a:t>
            </a:r>
            <a:endParaRPr/>
          </a:p>
        </p:txBody>
      </p:sp>
      <p:sp>
        <p:nvSpPr>
          <p:cNvPr id="211" name="Google Shape;211;p23"/>
          <p:cNvSpPr txBox="1"/>
          <p:nvPr>
            <p:ph idx="1" type="body"/>
          </p:nvPr>
        </p:nvSpPr>
        <p:spPr>
          <a:xfrm>
            <a:off x="428596" y="1214422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tr-TR"/>
              <a:t>Angora Goat</a:t>
            </a:r>
            <a:endParaRPr/>
          </a:p>
        </p:txBody>
      </p:sp>
      <p:pic>
        <p:nvPicPr>
          <p:cNvPr descr="C:\Users\AIO\Desktop\angora-7.jpg" id="212" name="Google Shape;21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483" y="1857364"/>
            <a:ext cx="5286412" cy="396480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 txBox="1"/>
          <p:nvPr/>
        </p:nvSpPr>
        <p:spPr>
          <a:xfrm>
            <a:off x="785787" y="5929330"/>
            <a:ext cx="67151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tr-TR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 fleece taken from an Angora goat is called mohair and it is used in textile very much.</a:t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>
            <p:ph type="title"/>
          </p:nvPr>
        </p:nvSpPr>
        <p:spPr>
          <a:xfrm>
            <a:off x="428596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tr-TR"/>
              <a:t>Endemic Species of Turkey:</a:t>
            </a:r>
            <a:endParaRPr/>
          </a:p>
        </p:txBody>
      </p:sp>
      <p:sp>
        <p:nvSpPr>
          <p:cNvPr id="219" name="Google Shape;219;p24"/>
          <p:cNvSpPr txBox="1"/>
          <p:nvPr>
            <p:ph idx="1" type="body"/>
          </p:nvPr>
        </p:nvSpPr>
        <p:spPr>
          <a:xfrm>
            <a:off x="428596" y="1214422"/>
            <a:ext cx="7467600" cy="114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tr-TR"/>
              <a:t>Anatolian Leopard</a:t>
            </a:r>
            <a:endParaRPr/>
          </a:p>
        </p:txBody>
      </p:sp>
      <p:pic>
        <p:nvPicPr>
          <p:cNvPr descr="C:\Users\AIO\Desktop\download.jpg" id="220" name="Google Shape;22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919" y="2000242"/>
            <a:ext cx="4624392" cy="348168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/>
          <p:nvPr/>
        </p:nvSpPr>
        <p:spPr>
          <a:xfrm>
            <a:off x="785785" y="5715016"/>
            <a:ext cx="67866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tr-TR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Before November 2013, it was accepted that the last leopard was shot in 1974 in Beypazarı.</a:t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>
            <p:ph type="title"/>
          </p:nvPr>
        </p:nvSpPr>
        <p:spPr>
          <a:xfrm>
            <a:off x="500035" y="285730"/>
            <a:ext cx="7467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tr-TR"/>
              <a:t>What is Endemic Species?</a:t>
            </a:r>
            <a:endParaRPr/>
          </a:p>
        </p:txBody>
      </p:sp>
      <p:sp>
        <p:nvSpPr>
          <p:cNvPr id="146" name="Google Shape;146;p14"/>
          <p:cNvSpPr txBox="1"/>
          <p:nvPr>
            <p:ph idx="1" type="body"/>
          </p:nvPr>
        </p:nvSpPr>
        <p:spPr>
          <a:xfrm>
            <a:off x="714348" y="1000108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tr-TR"/>
              <a:t>Endemic species are plants and animals that exist only in one geographic region. </a:t>
            </a:r>
            <a:endParaRPr/>
          </a:p>
        </p:txBody>
      </p:sp>
      <p:pic>
        <p:nvPicPr>
          <p:cNvPr descr="C:\Users\AIO\Desktop\Adsız.png" id="147" name="Google Shape;14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9191" y="5000636"/>
            <a:ext cx="3786215" cy="1700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IO\Desktop\harita_tehlikealtinda123.jpg" id="148" name="Google Shape;14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36" y="2357431"/>
            <a:ext cx="7793021" cy="350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/>
          <p:nvPr>
            <p:ph type="title"/>
          </p:nvPr>
        </p:nvSpPr>
        <p:spPr>
          <a:xfrm>
            <a:off x="500035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tr-TR"/>
              <a:t>Endemic Fauna of Turkey</a:t>
            </a:r>
            <a:endParaRPr/>
          </a:p>
        </p:txBody>
      </p:sp>
      <p:sp>
        <p:nvSpPr>
          <p:cNvPr id="154" name="Google Shape;154;p15"/>
          <p:cNvSpPr txBox="1"/>
          <p:nvPr>
            <p:ph idx="1" type="body"/>
          </p:nvPr>
        </p:nvSpPr>
        <p:spPr>
          <a:xfrm>
            <a:off x="500035" y="1214422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tr-TR"/>
              <a:t>Turkey is a place with splendid beauty, has excellent flora and fauna. The geographical location of Turkey along with its favorable climate has made Turkey very rich about flora and fauna.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descr="C:\Users\AIO\Desktop\harita.jpg" id="155" name="Google Shape;1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7291" y="3143248"/>
            <a:ext cx="5857916" cy="3263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>
            <p:ph idx="1" type="body"/>
          </p:nvPr>
        </p:nvSpPr>
        <p:spPr>
          <a:xfrm>
            <a:off x="500035" y="857232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tr-TR"/>
              <a:t>Turkey's fauna is so rich, different types of animals, beautiful birds, fish. 40.000 animal species found in Turkey are estimated to be over 80% of the ones found in the whole continent of Europe.</a:t>
            </a:r>
            <a:endParaRPr/>
          </a:p>
        </p:txBody>
      </p:sp>
      <p:pic>
        <p:nvPicPr>
          <p:cNvPr descr="C:\Users\AIO\Desktop\Tavuskusu.jpg" id="161" name="Google Shape;16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1604" y="2857498"/>
            <a:ext cx="5724525" cy="36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tr-TR"/>
              <a:t>Which Species Live in Our Region?</a:t>
            </a:r>
            <a:endParaRPr/>
          </a:p>
        </p:txBody>
      </p:sp>
      <p:sp>
        <p:nvSpPr>
          <p:cNvPr id="167" name="Google Shape;167;p17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7640" lvl="0" marL="27432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tr-TR"/>
              <a:t>Turkey's Aegean and Mediterranean shores provide a refuge for monk seals and loggerhead turtles, while is wetlands house colonies of numerous endangered species, such as the Dalmation pelican, flamingoes, wild ducks and geese. 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tr-TR"/>
              <a:t>Endemic Species of Turkey</a:t>
            </a:r>
            <a:endParaRPr/>
          </a:p>
        </p:txBody>
      </p:sp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tr-TR"/>
              <a:t>There are some endemic species of Turkey such as: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⮚"/>
            </a:pPr>
            <a:r>
              <a:rPr lang="tr-TR"/>
              <a:t>Angora rabbit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⮚"/>
            </a:pPr>
            <a:r>
              <a:rPr lang="tr-TR"/>
              <a:t>Kangal Shepherd Dog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⮚"/>
            </a:pPr>
            <a:r>
              <a:rPr lang="tr-TR"/>
              <a:t>Turkish Angora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⮚"/>
            </a:pPr>
            <a:r>
              <a:rPr lang="tr-TR"/>
              <a:t>Turkish Van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⮚"/>
            </a:pPr>
            <a:r>
              <a:rPr lang="tr-TR"/>
              <a:t>Angora Goat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⮚"/>
            </a:pPr>
            <a:r>
              <a:rPr lang="tr-TR"/>
              <a:t>Anatolian Leopard</a:t>
            </a:r>
            <a:endParaRPr/>
          </a:p>
          <a:p>
            <a:pPr indent="-350520" lvl="0" marL="457200" rtl="0" algn="l">
              <a:spcBef>
                <a:spcPts val="600"/>
              </a:spcBef>
              <a:spcAft>
                <a:spcPts val="0"/>
              </a:spcAft>
              <a:buSzPts val="1680"/>
              <a:buFont typeface="Century Schoolbook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title"/>
          </p:nvPr>
        </p:nvSpPr>
        <p:spPr>
          <a:xfrm>
            <a:off x="428596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tr-TR"/>
              <a:t>Endemic Species of Turkey:</a:t>
            </a:r>
            <a:endParaRPr/>
          </a:p>
        </p:txBody>
      </p:sp>
      <p:sp>
        <p:nvSpPr>
          <p:cNvPr id="179" name="Google Shape;179;p19"/>
          <p:cNvSpPr txBox="1"/>
          <p:nvPr>
            <p:ph idx="1" type="body"/>
          </p:nvPr>
        </p:nvSpPr>
        <p:spPr>
          <a:xfrm>
            <a:off x="428596" y="1214422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tr-TR"/>
              <a:t>Angora rabbit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descr="C:\Users\AIO\Desktop\Ankara-Tavsani.jpg" id="180" name="Google Shape;1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28" y="1785926"/>
            <a:ext cx="5429288" cy="405386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 txBox="1"/>
          <p:nvPr/>
        </p:nvSpPr>
        <p:spPr>
          <a:xfrm>
            <a:off x="714348" y="6072208"/>
            <a:ext cx="7143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tr-TR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This rabbits were most popular pets in Europe during 18th century.</a:t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/>
          <p:nvPr>
            <p:ph type="title"/>
          </p:nvPr>
        </p:nvSpPr>
        <p:spPr>
          <a:xfrm>
            <a:off x="428596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tr-TR"/>
              <a:t>Endemic Species of Turkey:</a:t>
            </a:r>
            <a:endParaRPr/>
          </a:p>
        </p:txBody>
      </p:sp>
      <p:sp>
        <p:nvSpPr>
          <p:cNvPr id="187" name="Google Shape;187;p20"/>
          <p:cNvSpPr txBox="1"/>
          <p:nvPr>
            <p:ph idx="1" type="body"/>
          </p:nvPr>
        </p:nvSpPr>
        <p:spPr>
          <a:xfrm>
            <a:off x="428596" y="1214422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tr-TR"/>
              <a:t>Kangal Shepherd Dog</a:t>
            </a:r>
            <a:endParaRPr/>
          </a:p>
        </p:txBody>
      </p:sp>
      <p:pic>
        <p:nvPicPr>
          <p:cNvPr descr="C:\Users\AIO\Desktop\945555.jpg" id="188" name="Google Shape;18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64" y="1928803"/>
            <a:ext cx="6717989" cy="37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/>
          <p:nvPr/>
        </p:nvSpPr>
        <p:spPr>
          <a:xfrm>
            <a:off x="500033" y="5857894"/>
            <a:ext cx="73581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tr-TR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This dogs are very popular in Turkey and the name of district where dogs live is also Kangal.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title"/>
          </p:nvPr>
        </p:nvSpPr>
        <p:spPr>
          <a:xfrm>
            <a:off x="428596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tr-TR"/>
              <a:t>Endemic Species of Turkey:</a:t>
            </a:r>
            <a:endParaRPr/>
          </a:p>
        </p:txBody>
      </p:sp>
      <p:sp>
        <p:nvSpPr>
          <p:cNvPr id="195" name="Google Shape;195;p21"/>
          <p:cNvSpPr txBox="1"/>
          <p:nvPr>
            <p:ph idx="1" type="body"/>
          </p:nvPr>
        </p:nvSpPr>
        <p:spPr>
          <a:xfrm>
            <a:off x="428596" y="1214422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tr-TR"/>
              <a:t>Turkish Angora</a:t>
            </a:r>
            <a:endParaRPr/>
          </a:p>
        </p:txBody>
      </p:sp>
      <p:pic>
        <p:nvPicPr>
          <p:cNvPr descr="C:\Users\AIO\Desktop\turkish-angora-cats-kittens-1.jpg" id="196" name="Google Shape;19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6049" y="1714490"/>
            <a:ext cx="2786083" cy="410947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/>
        </p:nvSpPr>
        <p:spPr>
          <a:xfrm>
            <a:off x="857226" y="5929330"/>
            <a:ext cx="70009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tr-TR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More than half of the white Ankara Cats are deaf.</a:t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is Teması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mba">
  <a:themeElements>
    <a:clrScheme name="Cumba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