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Slaydı" showMasterSp="0" type="title">
  <p:cSld name="TITLE">
    <p:spTree>
      <p:nvGrpSpPr>
        <p:cNvPr id="28" name="Shape 28"/>
        <p:cNvGrpSpPr/>
        <p:nvPr/>
      </p:nvGrpSpPr>
      <p:grpSpPr>
        <a:xfrm>
          <a:off x="0" y="0"/>
          <a:ext cx="0" cy="0"/>
          <a:chOff x="0" y="0"/>
          <a:chExt cx="0" cy="0"/>
        </a:xfrm>
      </p:grpSpPr>
      <p:sp>
        <p:nvSpPr>
          <p:cNvPr id="29" name="Google Shape;29;p2"/>
          <p:cNvSpPr/>
          <p:nvPr/>
        </p:nvSpPr>
        <p:spPr>
          <a:xfrm flipH="1" rot="10800000">
            <a:off x="5410182" y="3810000"/>
            <a:ext cx="3733819" cy="910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0" name="Google Shape;30;p2"/>
          <p:cNvSpPr/>
          <p:nvPr/>
        </p:nvSpPr>
        <p:spPr>
          <a:xfrm flipH="1" rot="10800000">
            <a:off x="5410200" y="3897010"/>
            <a:ext cx="3733801" cy="192024"/>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1" name="Google Shape;31;p2"/>
          <p:cNvSpPr/>
          <p:nvPr/>
        </p:nvSpPr>
        <p:spPr>
          <a:xfrm flipH="1" rot="10800000">
            <a:off x="5410200" y="4115167"/>
            <a:ext cx="3733801" cy="9144"/>
          </a:xfrm>
          <a:prstGeom prst="rect">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2" name="Google Shape;32;p2"/>
          <p:cNvSpPr/>
          <p:nvPr/>
        </p:nvSpPr>
        <p:spPr>
          <a:xfrm flipH="1" rot="10800000">
            <a:off x="5410200" y="4164403"/>
            <a:ext cx="1965960" cy="18288"/>
          </a:xfrm>
          <a:prstGeom prst="rect">
            <a:avLst/>
          </a:prstGeom>
          <a:solidFill>
            <a:schemeClr val="accen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3" name="Google Shape;33;p2"/>
          <p:cNvSpPr/>
          <p:nvPr/>
        </p:nvSpPr>
        <p:spPr>
          <a:xfrm flipH="1" rot="10800000">
            <a:off x="5410200" y="4199572"/>
            <a:ext cx="1965960" cy="9144"/>
          </a:xfrm>
          <a:prstGeom prst="rect">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4" name="Google Shape;34;p2"/>
          <p:cNvSpPr/>
          <p:nvPr/>
        </p:nvSpPr>
        <p:spPr>
          <a:xfrm>
            <a:off x="5410200" y="3962400"/>
            <a:ext cx="3063240" cy="2743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5" name="Google Shape;35;p2"/>
          <p:cNvSpPr/>
          <p:nvPr/>
        </p:nvSpPr>
        <p:spPr>
          <a:xfrm>
            <a:off x="7376507" y="4060983"/>
            <a:ext cx="1600200" cy="3657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6" name="Google Shape;36;p2"/>
          <p:cNvSpPr/>
          <p:nvPr/>
        </p:nvSpPr>
        <p:spPr>
          <a:xfrm>
            <a:off x="1" y="3649662"/>
            <a:ext cx="9144000" cy="244170"/>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7" name="Google Shape;37;p2"/>
          <p:cNvSpPr/>
          <p:nvPr/>
        </p:nvSpPr>
        <p:spPr>
          <a:xfrm>
            <a:off x="0" y="3675527"/>
            <a:ext cx="9144001" cy="14067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8" name="Google Shape;38;p2"/>
          <p:cNvSpPr/>
          <p:nvPr/>
        </p:nvSpPr>
        <p:spPr>
          <a:xfrm flipH="1" rot="10800000">
            <a:off x="6414051" y="3643090"/>
            <a:ext cx="2729950" cy="248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9" name="Google Shape;39;p2"/>
          <p:cNvSpPr/>
          <p:nvPr/>
        </p:nvSpPr>
        <p:spPr>
          <a:xfrm>
            <a:off x="0" y="0"/>
            <a:ext cx="9144000" cy="3701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40" name="Google Shape;40;p2"/>
          <p:cNvSpPr txBox="1"/>
          <p:nvPr>
            <p:ph type="ctrTitle"/>
          </p:nvPr>
        </p:nvSpPr>
        <p:spPr>
          <a:xfrm>
            <a:off x="457200" y="2401887"/>
            <a:ext cx="8458200" cy="1470025"/>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1"/>
              </a:buClr>
              <a:buSzPts val="4400"/>
              <a:buFont typeface="Trebuchet MS"/>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
          <p:cNvSpPr txBox="1"/>
          <p:nvPr>
            <p:ph idx="1" type="subTitle"/>
          </p:nvPr>
        </p:nvSpPr>
        <p:spPr>
          <a:xfrm>
            <a:off x="457200" y="3899938"/>
            <a:ext cx="4953000" cy="1752600"/>
          </a:xfrm>
          <a:prstGeom prst="rect">
            <a:avLst/>
          </a:prstGeom>
          <a:noFill/>
          <a:ln>
            <a:noFill/>
          </a:ln>
        </p:spPr>
        <p:txBody>
          <a:bodyPr anchorCtr="0" anchor="t" bIns="45700" lIns="91425" spcFirstLastPara="1" rIns="91425" wrap="square" tIns="45700"/>
          <a:lstStyle>
            <a:lvl1pPr lvl="0" algn="l">
              <a:spcBef>
                <a:spcPts val="300"/>
              </a:spcBef>
              <a:spcAft>
                <a:spcPts val="0"/>
              </a:spcAft>
              <a:buSzPts val="2400"/>
              <a:buNone/>
              <a:defRPr sz="2400">
                <a:solidFill>
                  <a:schemeClr val="dk2"/>
                </a:solidFill>
              </a:defRPr>
            </a:lvl1pPr>
            <a:lvl2pPr lvl="1" algn="ctr">
              <a:spcBef>
                <a:spcPts val="300"/>
              </a:spcBef>
              <a:spcAft>
                <a:spcPts val="0"/>
              </a:spcAft>
              <a:buSzPts val="1800"/>
              <a:buNone/>
              <a:defRPr/>
            </a:lvl2pPr>
            <a:lvl3pPr lvl="2" algn="ctr">
              <a:spcBef>
                <a:spcPts val="300"/>
              </a:spcBef>
              <a:spcAft>
                <a:spcPts val="0"/>
              </a:spcAft>
              <a:buSzPts val="1800"/>
              <a:buNone/>
              <a:defRPr/>
            </a:lvl3pPr>
            <a:lvl4pPr lvl="3" algn="ctr">
              <a:spcBef>
                <a:spcPts val="300"/>
              </a:spcBef>
              <a:spcAft>
                <a:spcPts val="0"/>
              </a:spcAft>
              <a:buSzPts val="1800"/>
              <a:buNone/>
              <a:defRPr/>
            </a:lvl4pPr>
            <a:lvl5pPr lvl="4" algn="ctr">
              <a:spcBef>
                <a:spcPts val="300"/>
              </a:spcBef>
              <a:spcAft>
                <a:spcPts val="0"/>
              </a:spcAft>
              <a:buSzPts val="1800"/>
              <a:buNone/>
              <a:defRPr/>
            </a:lvl5pPr>
            <a:lvl6pPr lvl="5" algn="ctr">
              <a:spcBef>
                <a:spcPts val="300"/>
              </a:spcBef>
              <a:spcAft>
                <a:spcPts val="0"/>
              </a:spcAft>
              <a:buSzPts val="1800"/>
              <a:buNone/>
              <a:defRPr/>
            </a:lvl6pPr>
            <a:lvl7pPr lvl="6" algn="ctr">
              <a:spcBef>
                <a:spcPts val="300"/>
              </a:spcBef>
              <a:spcAft>
                <a:spcPts val="0"/>
              </a:spcAft>
              <a:buSzPts val="1800"/>
              <a:buNone/>
              <a:defRPr/>
            </a:lvl7pPr>
            <a:lvl8pPr lvl="7" algn="ctr">
              <a:spcBef>
                <a:spcPts val="300"/>
              </a:spcBef>
              <a:spcAft>
                <a:spcPts val="0"/>
              </a:spcAft>
              <a:buSzPts val="1800"/>
              <a:buNone/>
              <a:defRPr/>
            </a:lvl8pPr>
            <a:lvl9pPr lvl="8" algn="ctr">
              <a:spcBef>
                <a:spcPts val="300"/>
              </a:spcBef>
              <a:spcAft>
                <a:spcPts val="0"/>
              </a:spcAft>
              <a:buSzPts val="1800"/>
              <a:buNone/>
              <a:defRPr/>
            </a:lvl9pPr>
          </a:lstStyle>
          <a:p/>
        </p:txBody>
      </p:sp>
      <p:sp>
        <p:nvSpPr>
          <p:cNvPr id="42" name="Google Shape;42;p2"/>
          <p:cNvSpPr txBox="1"/>
          <p:nvPr>
            <p:ph idx="10" type="dt"/>
          </p:nvPr>
        </p:nvSpPr>
        <p:spPr>
          <a:xfrm>
            <a:off x="6705600" y="4206240"/>
            <a:ext cx="96012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
          <p:cNvSpPr txBox="1"/>
          <p:nvPr>
            <p:ph idx="11" type="ftr"/>
          </p:nvPr>
        </p:nvSpPr>
        <p:spPr>
          <a:xfrm>
            <a:off x="5410200" y="4205288"/>
            <a:ext cx="129540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
          <p:cNvSpPr txBox="1"/>
          <p:nvPr>
            <p:ph idx="12" type="sldNum"/>
          </p:nvPr>
        </p:nvSpPr>
        <p:spPr>
          <a:xfrm>
            <a:off x="8320088" y="1136"/>
            <a:ext cx="747712"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800" u="none" cap="none" strike="noStrike">
                <a:solidFill>
                  <a:schemeClr val="lt1"/>
                </a:solidFill>
                <a:latin typeface="Georgia"/>
                <a:ea typeface="Georgia"/>
                <a:cs typeface="Georgia"/>
                <a:sym typeface="Georgia"/>
              </a:defRPr>
            </a:lvl1pPr>
            <a:lvl2pPr indent="0" lvl="1" marL="0" algn="r">
              <a:spcBef>
                <a:spcPts val="0"/>
              </a:spcBef>
              <a:buNone/>
              <a:defRPr b="0" i="0" sz="1800" u="none" cap="none" strike="noStrike">
                <a:solidFill>
                  <a:schemeClr val="lt1"/>
                </a:solidFill>
                <a:latin typeface="Georgia"/>
                <a:ea typeface="Georgia"/>
                <a:cs typeface="Georgia"/>
                <a:sym typeface="Georgia"/>
              </a:defRPr>
            </a:lvl2pPr>
            <a:lvl3pPr indent="0" lvl="2" marL="0" algn="r">
              <a:spcBef>
                <a:spcPts val="0"/>
              </a:spcBef>
              <a:buNone/>
              <a:defRPr b="0" i="0" sz="1800" u="none" cap="none" strike="noStrike">
                <a:solidFill>
                  <a:schemeClr val="lt1"/>
                </a:solidFill>
                <a:latin typeface="Georgia"/>
                <a:ea typeface="Georgia"/>
                <a:cs typeface="Georgia"/>
                <a:sym typeface="Georgia"/>
              </a:defRPr>
            </a:lvl3pPr>
            <a:lvl4pPr indent="0" lvl="3" marL="0" algn="r">
              <a:spcBef>
                <a:spcPts val="0"/>
              </a:spcBef>
              <a:buNone/>
              <a:defRPr b="0" i="0" sz="1800" u="none" cap="none" strike="noStrike">
                <a:solidFill>
                  <a:schemeClr val="lt1"/>
                </a:solidFill>
                <a:latin typeface="Georgia"/>
                <a:ea typeface="Georgia"/>
                <a:cs typeface="Georgia"/>
                <a:sym typeface="Georgia"/>
              </a:defRPr>
            </a:lvl4pPr>
            <a:lvl5pPr indent="0" lvl="4" marL="0" algn="r">
              <a:spcBef>
                <a:spcPts val="0"/>
              </a:spcBef>
              <a:buNone/>
              <a:defRPr b="0" i="0" sz="1800" u="none" cap="none" strike="noStrike">
                <a:solidFill>
                  <a:schemeClr val="lt1"/>
                </a:solidFill>
                <a:latin typeface="Georgia"/>
                <a:ea typeface="Georgia"/>
                <a:cs typeface="Georgia"/>
                <a:sym typeface="Georgia"/>
              </a:defRPr>
            </a:lvl5pPr>
            <a:lvl6pPr indent="0" lvl="5" marL="0" algn="r">
              <a:spcBef>
                <a:spcPts val="0"/>
              </a:spcBef>
              <a:buNone/>
              <a:defRPr b="0" i="0" sz="1800" u="none" cap="none" strike="noStrike">
                <a:solidFill>
                  <a:schemeClr val="lt1"/>
                </a:solidFill>
                <a:latin typeface="Georgia"/>
                <a:ea typeface="Georgia"/>
                <a:cs typeface="Georgia"/>
                <a:sym typeface="Georgia"/>
              </a:defRPr>
            </a:lvl6pPr>
            <a:lvl7pPr indent="0" lvl="6" marL="0" algn="r">
              <a:spcBef>
                <a:spcPts val="0"/>
              </a:spcBef>
              <a:buNone/>
              <a:defRPr b="0" i="0" sz="1800" u="none" cap="none" strike="noStrike">
                <a:solidFill>
                  <a:schemeClr val="lt1"/>
                </a:solidFill>
                <a:latin typeface="Georgia"/>
                <a:ea typeface="Georgia"/>
                <a:cs typeface="Georgia"/>
                <a:sym typeface="Georgia"/>
              </a:defRPr>
            </a:lvl7pPr>
            <a:lvl8pPr indent="0" lvl="7" marL="0" algn="r">
              <a:spcBef>
                <a:spcPts val="0"/>
              </a:spcBef>
              <a:buNone/>
              <a:defRPr b="0" i="0" sz="1800" u="none" cap="none" strike="noStrike">
                <a:solidFill>
                  <a:schemeClr val="lt1"/>
                </a:solidFill>
                <a:latin typeface="Georgia"/>
                <a:ea typeface="Georgia"/>
                <a:cs typeface="Georgia"/>
                <a:sym typeface="Georgia"/>
              </a:defRPr>
            </a:lvl8pPr>
            <a:lvl9pPr indent="0" lvl="8" marL="0" algn="r">
              <a:spcBef>
                <a:spcPts val="0"/>
              </a:spcBef>
              <a:buNone/>
              <a:defRPr b="0" i="0" sz="1800" u="none" cap="none" strike="noStrike">
                <a:solidFill>
                  <a:schemeClr val="lt1"/>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Dikey Metin" type="vertTx">
  <p:cSld name="VERTICAL_TEXT">
    <p:spTree>
      <p:nvGrpSpPr>
        <p:cNvPr id="96" name="Shape 96"/>
        <p:cNvGrpSpPr/>
        <p:nvPr/>
      </p:nvGrpSpPr>
      <p:grpSpPr>
        <a:xfrm>
          <a:off x="0" y="0"/>
          <a:ext cx="0" cy="0"/>
          <a:chOff x="0" y="0"/>
          <a:chExt cx="0" cy="0"/>
        </a:xfrm>
      </p:grpSpPr>
      <p:sp>
        <p:nvSpPr>
          <p:cNvPr id="97" name="Google Shape;97;p11"/>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1"/>
          <p:cNvSpPr txBox="1"/>
          <p:nvPr>
            <p:ph idx="1" type="body"/>
          </p:nvPr>
        </p:nvSpPr>
        <p:spPr>
          <a:xfrm rot="5400000">
            <a:off x="2409444" y="297180"/>
            <a:ext cx="4325112" cy="8229600"/>
          </a:xfrm>
          <a:prstGeom prst="rect">
            <a:avLst/>
          </a:prstGeom>
          <a:noFill/>
          <a:ln>
            <a:noFill/>
          </a:ln>
        </p:spPr>
        <p:txBody>
          <a:bodyPr anchorCtr="0" anchor="t" bIns="45700" lIns="91425" spcFirstLastPara="1" rIns="91425" wrap="square" tIns="45700"/>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99" name="Google Shape;99;p11"/>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1"/>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1"/>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key Başlık ve Metin" type="vertTitleAndTx">
  <p:cSld name="VERTICAL_TITLE_AND_VERTICAL_TEXT">
    <p:spTree>
      <p:nvGrpSpPr>
        <p:cNvPr id="102" name="Shape 102"/>
        <p:cNvGrpSpPr/>
        <p:nvPr/>
      </p:nvGrpSpPr>
      <p:grpSpPr>
        <a:xfrm>
          <a:off x="0" y="0"/>
          <a:ext cx="0" cy="0"/>
          <a:chOff x="0" y="0"/>
          <a:chExt cx="0" cy="0"/>
        </a:xfrm>
      </p:grpSpPr>
      <p:sp>
        <p:nvSpPr>
          <p:cNvPr id="103" name="Google Shape;103;p12"/>
          <p:cNvSpPr txBox="1"/>
          <p:nvPr>
            <p:ph type="title"/>
          </p:nvPr>
        </p:nvSpPr>
        <p:spPr>
          <a:xfrm rot="5400000">
            <a:off x="4991100" y="2933700"/>
            <a:ext cx="5486400" cy="19050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2"/>
          <p:cNvSpPr txBox="1"/>
          <p:nvPr>
            <p:ph idx="1" type="body"/>
          </p:nvPr>
        </p:nvSpPr>
        <p:spPr>
          <a:xfrm rot="5400000">
            <a:off x="838200" y="762000"/>
            <a:ext cx="5486400" cy="6248400"/>
          </a:xfrm>
          <a:prstGeom prst="rect">
            <a:avLst/>
          </a:prstGeom>
          <a:noFill/>
          <a:ln>
            <a:noFill/>
          </a:ln>
        </p:spPr>
        <p:txBody>
          <a:bodyPr anchorCtr="0" anchor="t" bIns="45700" lIns="91425" spcFirstLastPara="1" rIns="91425" wrap="square" tIns="45700"/>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105" name="Google Shape;105;p12"/>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2"/>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2"/>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İçerik" type="obj">
  <p:cSld name="OBJECT">
    <p:spTree>
      <p:nvGrpSpPr>
        <p:cNvPr id="45" name="Shape 45"/>
        <p:cNvGrpSpPr/>
        <p:nvPr/>
      </p:nvGrpSpPr>
      <p:grpSpPr>
        <a:xfrm>
          <a:off x="0" y="0"/>
          <a:ext cx="0" cy="0"/>
          <a:chOff x="0" y="0"/>
          <a:chExt cx="0" cy="0"/>
        </a:xfrm>
      </p:grpSpPr>
      <p:sp>
        <p:nvSpPr>
          <p:cNvPr id="46" name="Google Shape;46;p3"/>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
          <p:cNvSpPr txBox="1"/>
          <p:nvPr>
            <p:ph idx="1" type="body"/>
          </p:nvPr>
        </p:nvSpPr>
        <p:spPr>
          <a:xfrm>
            <a:off x="457200" y="2249424"/>
            <a:ext cx="8229600" cy="4325112"/>
          </a:xfrm>
          <a:prstGeom prst="rect">
            <a:avLst/>
          </a:prstGeom>
          <a:noFill/>
          <a:ln>
            <a:noFill/>
          </a:ln>
        </p:spPr>
        <p:txBody>
          <a:bodyPr anchorCtr="0" anchor="t" bIns="45700" lIns="91425" spcFirstLastPara="1" rIns="91425" wrap="square" tIns="45700"/>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48" name="Google Shape;48;p3"/>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ölüm Üstbilgisi" type="secHead">
  <p:cSld name="SECTION_HEADER">
    <p:spTree>
      <p:nvGrpSpPr>
        <p:cNvPr id="51" name="Shape 51"/>
        <p:cNvGrpSpPr/>
        <p:nvPr/>
      </p:nvGrpSpPr>
      <p:grpSpPr>
        <a:xfrm>
          <a:off x="0" y="0"/>
          <a:ext cx="0" cy="0"/>
          <a:chOff x="0" y="0"/>
          <a:chExt cx="0" cy="0"/>
        </a:xfrm>
      </p:grpSpPr>
      <p:sp>
        <p:nvSpPr>
          <p:cNvPr id="52" name="Google Shape;52;p4"/>
          <p:cNvSpPr txBox="1"/>
          <p:nvPr>
            <p:ph type="title"/>
          </p:nvPr>
        </p:nvSpPr>
        <p:spPr>
          <a:xfrm>
            <a:off x="722313" y="1981200"/>
            <a:ext cx="7772400" cy="1362075"/>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FFFFFF"/>
              </a:buClr>
              <a:buSzPts val="4300"/>
              <a:buFont typeface="Trebuchet MS"/>
              <a:buNone/>
              <a:defRPr b="1" sz="43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
          <p:cNvSpPr txBox="1"/>
          <p:nvPr>
            <p:ph idx="1" type="body"/>
          </p:nvPr>
        </p:nvSpPr>
        <p:spPr>
          <a:xfrm>
            <a:off x="722313" y="3367088"/>
            <a:ext cx="7772400" cy="1509712"/>
          </a:xfrm>
          <a:prstGeom prst="rect">
            <a:avLst/>
          </a:prstGeom>
          <a:noFill/>
          <a:ln>
            <a:noFill/>
          </a:ln>
        </p:spPr>
        <p:txBody>
          <a:bodyPr anchorCtr="0" anchor="t" bIns="45700" lIns="91425" spcFirstLastPara="1" rIns="91425" wrap="square" tIns="45700"/>
          <a:lstStyle>
            <a:lvl1pPr indent="-228600" lvl="0" marL="457200" algn="l">
              <a:spcBef>
                <a:spcPts val="300"/>
              </a:spcBef>
              <a:spcAft>
                <a:spcPts val="0"/>
              </a:spcAft>
              <a:buSzPts val="2100"/>
              <a:buNone/>
              <a:defRPr b="0" sz="2100">
                <a:solidFill>
                  <a:schemeClr val="dk2"/>
                </a:solidFill>
              </a:defRPr>
            </a:lvl1pPr>
            <a:lvl2pPr indent="-228600" lvl="1" marL="914400" algn="l">
              <a:spcBef>
                <a:spcPts val="300"/>
              </a:spcBef>
              <a:spcAft>
                <a:spcPts val="0"/>
              </a:spcAft>
              <a:buSzPts val="1800"/>
              <a:buNone/>
              <a:defRPr sz="1800">
                <a:solidFill>
                  <a:srgbClr val="888888"/>
                </a:solidFill>
              </a:defRPr>
            </a:lvl2pPr>
            <a:lvl3pPr indent="-228600" lvl="2" marL="1371600" algn="l">
              <a:spcBef>
                <a:spcPts val="300"/>
              </a:spcBef>
              <a:spcAft>
                <a:spcPts val="0"/>
              </a:spcAft>
              <a:buSzPts val="1600"/>
              <a:buNone/>
              <a:defRPr sz="1600">
                <a:solidFill>
                  <a:srgbClr val="888888"/>
                </a:solidFill>
              </a:defRPr>
            </a:lvl3pPr>
            <a:lvl4pPr indent="-228600" lvl="3" marL="1828800" algn="l">
              <a:spcBef>
                <a:spcPts val="300"/>
              </a:spcBef>
              <a:spcAft>
                <a:spcPts val="0"/>
              </a:spcAft>
              <a:buSzPts val="1400"/>
              <a:buNone/>
              <a:defRPr sz="1400">
                <a:solidFill>
                  <a:srgbClr val="888888"/>
                </a:solidFill>
              </a:defRPr>
            </a:lvl4pPr>
            <a:lvl5pPr indent="-228600" lvl="4" marL="2286000" algn="l">
              <a:spcBef>
                <a:spcPts val="300"/>
              </a:spcBef>
              <a:spcAft>
                <a:spcPts val="0"/>
              </a:spcAft>
              <a:buSzPts val="1400"/>
              <a:buNone/>
              <a:defRPr sz="1400">
                <a:solidFill>
                  <a:srgbClr val="888888"/>
                </a:solidFill>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54" name="Google Shape;54;p4"/>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ki İçerik" type="twoObj">
  <p:cSld name="TWO_OBJECTS">
    <p:spTree>
      <p:nvGrpSpPr>
        <p:cNvPr id="57" name="Shape 57"/>
        <p:cNvGrpSpPr/>
        <p:nvPr/>
      </p:nvGrpSpPr>
      <p:grpSpPr>
        <a:xfrm>
          <a:off x="0" y="0"/>
          <a:ext cx="0" cy="0"/>
          <a:chOff x="0" y="0"/>
          <a:chExt cx="0" cy="0"/>
        </a:xfrm>
      </p:grpSpPr>
      <p:sp>
        <p:nvSpPr>
          <p:cNvPr id="58" name="Google Shape;58;p5"/>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5"/>
          <p:cNvSpPr txBox="1"/>
          <p:nvPr>
            <p:ph idx="1" type="body"/>
          </p:nvPr>
        </p:nvSpPr>
        <p:spPr>
          <a:xfrm>
            <a:off x="457200" y="2249424"/>
            <a:ext cx="4038600" cy="4525963"/>
          </a:xfrm>
          <a:prstGeom prst="rect">
            <a:avLst/>
          </a:prstGeom>
          <a:noFill/>
          <a:ln>
            <a:noFill/>
          </a:ln>
        </p:spPr>
        <p:txBody>
          <a:bodyPr anchorCtr="0" anchor="t" bIns="45700" lIns="91425" spcFirstLastPara="1" rIns="91425" wrap="square" tIns="45700"/>
          <a:lstStyle>
            <a:lvl1pPr indent="-355600" lvl="0" marL="457200" algn="l">
              <a:spcBef>
                <a:spcPts val="300"/>
              </a:spcBef>
              <a:spcAft>
                <a:spcPts val="0"/>
              </a:spcAft>
              <a:buSzPts val="2000"/>
              <a:buChar char="•"/>
              <a:defRPr sz="2000"/>
            </a:lvl1pPr>
            <a:lvl2pPr indent="-349250" lvl="1" marL="914400" algn="l">
              <a:spcBef>
                <a:spcPts val="300"/>
              </a:spcBef>
              <a:spcAft>
                <a:spcPts val="0"/>
              </a:spcAft>
              <a:buSzPts val="1900"/>
              <a:buChar char="▫"/>
              <a:defRPr sz="1900"/>
            </a:lvl2pPr>
            <a:lvl3pPr indent="-342900" lvl="2" marL="1371600" algn="l">
              <a:spcBef>
                <a:spcPts val="300"/>
              </a:spcBef>
              <a:spcAft>
                <a:spcPts val="0"/>
              </a:spcAft>
              <a:buSzPts val="1800"/>
              <a:buChar char="●"/>
              <a:defRPr sz="18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0" name="Google Shape;60;p5"/>
          <p:cNvSpPr txBox="1"/>
          <p:nvPr>
            <p:ph idx="2" type="body"/>
          </p:nvPr>
        </p:nvSpPr>
        <p:spPr>
          <a:xfrm>
            <a:off x="4648200" y="2249424"/>
            <a:ext cx="4038600" cy="4525963"/>
          </a:xfrm>
          <a:prstGeom prst="rect">
            <a:avLst/>
          </a:prstGeom>
          <a:noFill/>
          <a:ln>
            <a:noFill/>
          </a:ln>
        </p:spPr>
        <p:txBody>
          <a:bodyPr anchorCtr="0" anchor="t" bIns="45700" lIns="91425" spcFirstLastPara="1" rIns="91425" wrap="square" tIns="45700"/>
          <a:lstStyle>
            <a:lvl1pPr indent="-355600" lvl="0" marL="457200" algn="l">
              <a:spcBef>
                <a:spcPts val="300"/>
              </a:spcBef>
              <a:spcAft>
                <a:spcPts val="0"/>
              </a:spcAft>
              <a:buSzPts val="2000"/>
              <a:buChar char="•"/>
              <a:defRPr sz="2000"/>
            </a:lvl1pPr>
            <a:lvl2pPr indent="-349250" lvl="1" marL="914400" algn="l">
              <a:spcBef>
                <a:spcPts val="300"/>
              </a:spcBef>
              <a:spcAft>
                <a:spcPts val="0"/>
              </a:spcAft>
              <a:buSzPts val="1900"/>
              <a:buChar char="▫"/>
              <a:defRPr sz="1900"/>
            </a:lvl2pPr>
            <a:lvl3pPr indent="-342900" lvl="2" marL="1371600" algn="l">
              <a:spcBef>
                <a:spcPts val="300"/>
              </a:spcBef>
              <a:spcAft>
                <a:spcPts val="0"/>
              </a:spcAft>
              <a:buSzPts val="1800"/>
              <a:buChar char="●"/>
              <a:defRPr sz="18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1" name="Google Shape;61;p5"/>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Karşılaştırma" type="twoTxTwoObj">
  <p:cSld name="TWO_OBJECTS_WITH_TEXT">
    <p:spTree>
      <p:nvGrpSpPr>
        <p:cNvPr id="64" name="Shape 64"/>
        <p:cNvGrpSpPr/>
        <p:nvPr/>
      </p:nvGrpSpPr>
      <p:grpSpPr>
        <a:xfrm>
          <a:off x="0" y="0"/>
          <a:ext cx="0" cy="0"/>
          <a:chOff x="0" y="0"/>
          <a:chExt cx="0" cy="0"/>
        </a:xfrm>
      </p:grpSpPr>
      <p:sp>
        <p:nvSpPr>
          <p:cNvPr id="65" name="Google Shape;65;p6"/>
          <p:cNvSpPr txBox="1"/>
          <p:nvPr>
            <p:ph type="title"/>
          </p:nvPr>
        </p:nvSpPr>
        <p:spPr>
          <a:xfrm>
            <a:off x="381000" y="1143000"/>
            <a:ext cx="8382000" cy="1069848"/>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4000"/>
              <a:buFont typeface="Trebuchet MS"/>
              <a:buNone/>
              <a:defRPr b="0" i="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6"/>
          <p:cNvSpPr txBox="1"/>
          <p:nvPr>
            <p:ph idx="1" type="body"/>
          </p:nvPr>
        </p:nvSpPr>
        <p:spPr>
          <a:xfrm>
            <a:off x="381000" y="2244970"/>
            <a:ext cx="4041648" cy="457200"/>
          </a:xfrm>
          <a:prstGeom prst="rect">
            <a:avLst/>
          </a:prstGeom>
          <a:solidFill>
            <a:srgbClr val="328D96">
              <a:alpha val="24705"/>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lstStyle>
            <a:lvl1pPr indent="-228600" lvl="0" marL="457200" algn="l">
              <a:spcBef>
                <a:spcPts val="300"/>
              </a:spcBef>
              <a:spcAft>
                <a:spcPts val="0"/>
              </a:spcAft>
              <a:buSzPts val="1900"/>
              <a:buNone/>
              <a:defRPr b="1" sz="1900">
                <a:solidFill>
                  <a:srgbClr val="414141"/>
                </a:solidFill>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7" name="Google Shape;67;p6"/>
          <p:cNvSpPr txBox="1"/>
          <p:nvPr>
            <p:ph idx="2" type="body"/>
          </p:nvPr>
        </p:nvSpPr>
        <p:spPr>
          <a:xfrm>
            <a:off x="4721225" y="2244970"/>
            <a:ext cx="4041775" cy="457200"/>
          </a:xfrm>
          <a:prstGeom prst="rect">
            <a:avLst/>
          </a:prstGeom>
          <a:solidFill>
            <a:srgbClr val="328D96">
              <a:alpha val="24705"/>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lstStyle>
            <a:lvl1pPr indent="-228600" lvl="0" marL="457200" algn="l">
              <a:spcBef>
                <a:spcPts val="300"/>
              </a:spcBef>
              <a:spcAft>
                <a:spcPts val="0"/>
              </a:spcAft>
              <a:buSzPts val="1900"/>
              <a:buNone/>
              <a:defRPr b="1" sz="1900">
                <a:solidFill>
                  <a:srgbClr val="414141"/>
                </a:solidFill>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8" name="Google Shape;68;p6"/>
          <p:cNvSpPr txBox="1"/>
          <p:nvPr>
            <p:ph idx="3" type="body"/>
          </p:nvPr>
        </p:nvSpPr>
        <p:spPr>
          <a:xfrm>
            <a:off x="381000" y="2708519"/>
            <a:ext cx="4041648" cy="3886200"/>
          </a:xfrm>
          <a:prstGeom prst="rect">
            <a:avLst/>
          </a:prstGeom>
          <a:noFill/>
          <a:ln>
            <a:noFill/>
          </a:ln>
        </p:spPr>
        <p:txBody>
          <a:bodyPr anchorCtr="0" anchor="t" bIns="45700" lIns="91425" spcFirstLastPara="1" rIns="91425" wrap="square" tIns="45700"/>
          <a:lstStyle>
            <a:lvl1pPr indent="-355600" lvl="0" marL="457200" algn="l">
              <a:spcBef>
                <a:spcPts val="300"/>
              </a:spcBef>
              <a:spcAft>
                <a:spcPts val="0"/>
              </a:spcAft>
              <a:buSzPts val="2000"/>
              <a:buChar char="•"/>
              <a:defRPr sz="20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9" name="Google Shape;69;p6"/>
          <p:cNvSpPr txBox="1"/>
          <p:nvPr>
            <p:ph idx="4" type="body"/>
          </p:nvPr>
        </p:nvSpPr>
        <p:spPr>
          <a:xfrm>
            <a:off x="4718304" y="2708519"/>
            <a:ext cx="4041775" cy="3886200"/>
          </a:xfrm>
          <a:prstGeom prst="rect">
            <a:avLst/>
          </a:prstGeom>
          <a:noFill/>
          <a:ln>
            <a:noFill/>
          </a:ln>
        </p:spPr>
        <p:txBody>
          <a:bodyPr anchorCtr="0" anchor="t" bIns="45700" lIns="91425" spcFirstLastPara="1" rIns="91425" wrap="square" tIns="45700"/>
          <a:lstStyle>
            <a:lvl1pPr indent="-355600" lvl="0" marL="457200" algn="l">
              <a:spcBef>
                <a:spcPts val="300"/>
              </a:spcBef>
              <a:spcAft>
                <a:spcPts val="0"/>
              </a:spcAft>
              <a:buSzPts val="2000"/>
              <a:buChar char="•"/>
              <a:defRPr sz="20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70" name="Google Shape;70;p6"/>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72" name="Google Shape;72;p6"/>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Yalnızca Başlık" type="titleOnly">
  <p:cSld name="TITLE_ONLY">
    <p:spTree>
      <p:nvGrpSpPr>
        <p:cNvPr id="73" name="Shape 73"/>
        <p:cNvGrpSpPr/>
        <p:nvPr/>
      </p:nvGrpSpPr>
      <p:grpSpPr>
        <a:xfrm>
          <a:off x="0" y="0"/>
          <a:ext cx="0" cy="0"/>
          <a:chOff x="0" y="0"/>
          <a:chExt cx="0" cy="0"/>
        </a:xfrm>
      </p:grpSpPr>
      <p:sp>
        <p:nvSpPr>
          <p:cNvPr id="74" name="Google Shape;74;p7"/>
          <p:cNvSpPr txBox="1"/>
          <p:nvPr>
            <p:ph type="title"/>
          </p:nvPr>
        </p:nvSpPr>
        <p:spPr>
          <a:xfrm>
            <a:off x="457200" y="1143000"/>
            <a:ext cx="8229600" cy="1069848"/>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4000"/>
              <a:buFont typeface="Trebuchet M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7"/>
          <p:cNvSpPr txBox="1"/>
          <p:nvPr>
            <p:ph idx="10" type="dt"/>
          </p:nvPr>
        </p:nvSpPr>
        <p:spPr>
          <a:xfrm>
            <a:off x="6583680"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ş" type="blank">
  <p:cSld name="BLANK">
    <p:spTree>
      <p:nvGrpSpPr>
        <p:cNvPr id="78" name="Shape 78"/>
        <p:cNvGrpSpPr/>
        <p:nvPr/>
      </p:nvGrpSpPr>
      <p:grpSpPr>
        <a:xfrm>
          <a:off x="0" y="0"/>
          <a:ext cx="0" cy="0"/>
          <a:chOff x="0" y="0"/>
          <a:chExt cx="0" cy="0"/>
        </a:xfrm>
      </p:grpSpPr>
      <p:sp>
        <p:nvSpPr>
          <p:cNvPr id="79" name="Google Shape;79;p8"/>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8"/>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8"/>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lı İçerik" type="objTx">
  <p:cSld name="OBJECT_WITH_CAPTION_TEXT">
    <p:spTree>
      <p:nvGrpSpPr>
        <p:cNvPr id="82" name="Shape 82"/>
        <p:cNvGrpSpPr/>
        <p:nvPr/>
      </p:nvGrpSpPr>
      <p:grpSpPr>
        <a:xfrm>
          <a:off x="0" y="0"/>
          <a:ext cx="0" cy="0"/>
          <a:chOff x="0" y="0"/>
          <a:chExt cx="0" cy="0"/>
        </a:xfrm>
      </p:grpSpPr>
      <p:sp>
        <p:nvSpPr>
          <p:cNvPr id="83" name="Google Shape;83;p9"/>
          <p:cNvSpPr txBox="1"/>
          <p:nvPr>
            <p:ph type="title"/>
          </p:nvPr>
        </p:nvSpPr>
        <p:spPr>
          <a:xfrm>
            <a:off x="5353496" y="1101970"/>
            <a:ext cx="3383280" cy="87782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1800"/>
              <a:buFont typeface="Trebuchet MS"/>
              <a:buNone/>
              <a:defRPr b="1"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9"/>
          <p:cNvSpPr txBox="1"/>
          <p:nvPr>
            <p:ph idx="1" type="body"/>
          </p:nvPr>
        </p:nvSpPr>
        <p:spPr>
          <a:xfrm>
            <a:off x="5353496" y="2010727"/>
            <a:ext cx="3383280" cy="4617720"/>
          </a:xfrm>
          <a:prstGeom prst="rect">
            <a:avLst/>
          </a:prstGeom>
          <a:noFill/>
          <a:ln>
            <a:noFill/>
          </a:ln>
        </p:spPr>
        <p:txBody>
          <a:bodyPr anchorCtr="0" anchor="t" bIns="45700" lIns="91425" spcFirstLastPara="1" rIns="91425" wrap="square" tIns="45700"/>
          <a:lstStyle>
            <a:lvl1pPr indent="-228600" lvl="0" marL="457200" algn="l">
              <a:spcBef>
                <a:spcPts val="300"/>
              </a:spcBef>
              <a:spcAft>
                <a:spcPts val="0"/>
              </a:spcAft>
              <a:buSzPts val="1400"/>
              <a:buNone/>
              <a:defRPr sz="1400"/>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5" name="Google Shape;85;p9"/>
          <p:cNvSpPr txBox="1"/>
          <p:nvPr>
            <p:ph idx="2" type="body"/>
          </p:nvPr>
        </p:nvSpPr>
        <p:spPr>
          <a:xfrm>
            <a:off x="152400" y="776287"/>
            <a:ext cx="5102352" cy="5852160"/>
          </a:xfrm>
          <a:prstGeom prst="rect">
            <a:avLst/>
          </a:prstGeom>
          <a:noFill/>
          <a:ln>
            <a:noFill/>
          </a:ln>
        </p:spPr>
        <p:txBody>
          <a:bodyPr anchorCtr="0" anchor="t" bIns="45700" lIns="91425" spcFirstLastPara="1" rIns="91425" wrap="square" tIns="45700"/>
          <a:lstStyle>
            <a:lvl1pPr indent="-431800" lvl="0" marL="457200" algn="l">
              <a:spcBef>
                <a:spcPts val="300"/>
              </a:spcBef>
              <a:spcAft>
                <a:spcPts val="0"/>
              </a:spcAft>
              <a:buSzPts val="3200"/>
              <a:buChar char="•"/>
              <a:defRPr sz="3200"/>
            </a:lvl1pPr>
            <a:lvl2pPr indent="-406400" lvl="1" marL="914400" algn="l">
              <a:spcBef>
                <a:spcPts val="300"/>
              </a:spcBef>
              <a:spcAft>
                <a:spcPts val="0"/>
              </a:spcAft>
              <a:buSzPts val="2800"/>
              <a:buChar char="▫"/>
              <a:defRPr sz="2800"/>
            </a:lvl2pPr>
            <a:lvl3pPr indent="-381000" lvl="2" marL="1371600" algn="l">
              <a:spcBef>
                <a:spcPts val="300"/>
              </a:spcBef>
              <a:spcAft>
                <a:spcPts val="0"/>
              </a:spcAft>
              <a:buSzPts val="2400"/>
              <a:buChar char="●"/>
              <a:defRPr sz="2400"/>
            </a:lvl3pPr>
            <a:lvl4pPr indent="-355600" lvl="3" marL="1828800" algn="l">
              <a:spcBef>
                <a:spcPts val="300"/>
              </a:spcBef>
              <a:spcAft>
                <a:spcPts val="0"/>
              </a:spcAft>
              <a:buSzPts val="2000"/>
              <a:buChar char="●"/>
              <a:defRPr sz="2000"/>
            </a:lvl4pPr>
            <a:lvl5pPr indent="-355600" lvl="4" marL="2286000" algn="l">
              <a:spcBef>
                <a:spcPts val="300"/>
              </a:spcBef>
              <a:spcAft>
                <a:spcPts val="0"/>
              </a:spcAft>
              <a:buSzPts val="2000"/>
              <a:buChar char="▫"/>
              <a:defRPr sz="20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6" name="Google Shape;86;p9"/>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9"/>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9"/>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lı Resim" type="picTx">
  <p:cSld name="PICTURE_WITH_CAPTION_TEXT">
    <p:spTree>
      <p:nvGrpSpPr>
        <p:cNvPr id="89" name="Shape 89"/>
        <p:cNvGrpSpPr/>
        <p:nvPr/>
      </p:nvGrpSpPr>
      <p:grpSpPr>
        <a:xfrm>
          <a:off x="0" y="0"/>
          <a:ext cx="0" cy="0"/>
          <a:chOff x="0" y="0"/>
          <a:chExt cx="0" cy="0"/>
        </a:xfrm>
      </p:grpSpPr>
      <p:sp>
        <p:nvSpPr>
          <p:cNvPr id="90" name="Google Shape;90;p10"/>
          <p:cNvSpPr txBox="1"/>
          <p:nvPr>
            <p:ph type="title"/>
          </p:nvPr>
        </p:nvSpPr>
        <p:spPr>
          <a:xfrm rot="-5400000">
            <a:off x="3393017" y="3156577"/>
            <a:ext cx="4681637" cy="586803"/>
          </a:xfrm>
          <a:prstGeom prst="rect">
            <a:avLst/>
          </a:prstGeom>
          <a:noFill/>
          <a:ln>
            <a:noFill/>
          </a:ln>
        </p:spPr>
        <p:txBody>
          <a:bodyPr anchorCtr="0" anchor="t" bIns="45700" lIns="45700" spcFirstLastPara="1" rIns="45700" wrap="square" tIns="0"/>
          <a:lstStyle>
            <a:lvl1pPr lvl="0" algn="ctr">
              <a:spcBef>
                <a:spcPts val="0"/>
              </a:spcBef>
              <a:spcAft>
                <a:spcPts val="0"/>
              </a:spcAft>
              <a:buClr>
                <a:schemeClr val="dk2"/>
              </a:buClr>
              <a:buSzPts val="2000"/>
              <a:buFont typeface="Trebuchet M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0"/>
          <p:cNvSpPr/>
          <p:nvPr>
            <p:ph idx="2" type="pic"/>
          </p:nvPr>
        </p:nvSpPr>
        <p:spPr>
          <a:xfrm>
            <a:off x="403671" y="1143000"/>
            <a:ext cx="4572000" cy="4572000"/>
          </a:xfrm>
          <a:prstGeom prst="rect">
            <a:avLst/>
          </a:prstGeom>
          <a:solidFill>
            <a:srgbClr val="EAEAEA"/>
          </a:solidFill>
          <a:ln cap="flat" cmpd="sng" w="50800">
            <a:solidFill>
              <a:srgbClr val="FFFFFF"/>
            </a:solidFill>
            <a:prstDash val="solid"/>
            <a:miter lim="800000"/>
            <a:headEnd len="sm" w="sm" type="none"/>
            <a:tailEnd len="sm" w="sm" type="none"/>
          </a:ln>
          <a:effectLst>
            <a:outerShdw blurRad="57150" rotWithShape="0" algn="tl" dir="4800000" dist="31750">
              <a:srgbClr val="000000">
                <a:alpha val="24705"/>
              </a:srgbClr>
            </a:outerShdw>
          </a:effectLst>
        </p:spPr>
        <p:txBody>
          <a:bodyPr anchorCtr="0" anchor="t" bIns="45700" lIns="91425" spcFirstLastPara="1" rIns="91425" wrap="square" tIns="45700"/>
          <a:lstStyle>
            <a:lvl1pPr lvl="0" marR="0" rtl="0" algn="l">
              <a:spcBef>
                <a:spcPts val="300"/>
              </a:spcBef>
              <a:spcAft>
                <a:spcPts val="0"/>
              </a:spcAft>
              <a:buClr>
                <a:schemeClr val="accent3"/>
              </a:buClr>
              <a:buSzPts val="3200"/>
              <a:buFont typeface="Georgia"/>
              <a:buNone/>
              <a:defRPr b="0" i="0" sz="3200" u="none" cap="none" strike="noStrike">
                <a:solidFill>
                  <a:schemeClr val="dk1"/>
                </a:solidFill>
                <a:latin typeface="Georgia"/>
                <a:ea typeface="Georgia"/>
                <a:cs typeface="Georgia"/>
                <a:sym typeface="Georgia"/>
              </a:defRPr>
            </a:lvl1pPr>
            <a:lvl2pPr lvl="1" marR="0" rtl="0" algn="l">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lvl="2" marR="0" rtl="0" algn="l">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lvl="3" marR="0" rtl="0" algn="l">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lvl="4" marR="0" rtl="0" algn="l">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lvl="5" marR="0" rtl="0" algn="l">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lvl="6" marR="0" rtl="0" algn="l">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lvl="7" marR="0" rtl="0" algn="l">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lvl="8" marR="0" rtl="0" algn="l">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92" name="Google Shape;92;p10"/>
          <p:cNvSpPr txBox="1"/>
          <p:nvPr>
            <p:ph idx="1" type="body"/>
          </p:nvPr>
        </p:nvSpPr>
        <p:spPr>
          <a:xfrm>
            <a:off x="6088443" y="3274308"/>
            <a:ext cx="2590800" cy="2516489"/>
          </a:xfrm>
          <a:prstGeom prst="rect">
            <a:avLst/>
          </a:prstGeom>
          <a:noFill/>
          <a:ln>
            <a:noFill/>
          </a:ln>
        </p:spPr>
        <p:txBody>
          <a:bodyPr anchorCtr="0" anchor="t" bIns="45700" lIns="0" spcFirstLastPara="1" rIns="45700" wrap="square" tIns="0"/>
          <a:lstStyle>
            <a:lvl1pPr indent="-228600" lvl="0" marL="457200" algn="l">
              <a:lnSpc>
                <a:spcPct val="100000"/>
              </a:lnSpc>
              <a:spcBef>
                <a:spcPts val="0"/>
              </a:spcBef>
              <a:spcAft>
                <a:spcPts val="0"/>
              </a:spcAft>
              <a:buSzPts val="1300"/>
              <a:buFont typeface="Georgia"/>
              <a:buNone/>
              <a:defRPr sz="1300"/>
            </a:lvl1pPr>
            <a:lvl2pPr indent="-228600" lvl="1" marL="914400" algn="l">
              <a:spcBef>
                <a:spcPts val="300"/>
              </a:spcBef>
              <a:spcAft>
                <a:spcPts val="0"/>
              </a:spcAft>
              <a:buSzPts val="1200"/>
              <a:buFont typeface="Georgia"/>
              <a:buNone/>
              <a:defRPr sz="1200"/>
            </a:lvl2pPr>
            <a:lvl3pPr indent="-228600" lvl="2" marL="1371600" algn="l">
              <a:spcBef>
                <a:spcPts val="300"/>
              </a:spcBef>
              <a:spcAft>
                <a:spcPts val="0"/>
              </a:spcAft>
              <a:buSzPts val="1000"/>
              <a:buFont typeface="Georgia"/>
              <a:buNone/>
              <a:defRPr sz="1000"/>
            </a:lvl3pPr>
            <a:lvl4pPr indent="-228600" lvl="3" marL="1828800" algn="l">
              <a:spcBef>
                <a:spcPts val="300"/>
              </a:spcBef>
              <a:spcAft>
                <a:spcPts val="0"/>
              </a:spcAft>
              <a:buSzPts val="900"/>
              <a:buFont typeface="Georgia"/>
              <a:buNone/>
              <a:defRPr sz="900"/>
            </a:lvl4pPr>
            <a:lvl5pPr indent="-228600" lvl="4" marL="2286000" algn="l">
              <a:spcBef>
                <a:spcPts val="300"/>
              </a:spcBef>
              <a:spcAft>
                <a:spcPts val="0"/>
              </a:spcAft>
              <a:buSzPts val="900"/>
              <a:buFont typeface="Georgia"/>
              <a:buNone/>
              <a:defRPr sz="9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93" name="Google Shape;93;p10"/>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0"/>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0"/>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366818"/>
            <a:ext cx="9144000" cy="84407"/>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1" name="Google Shape;11;p1"/>
          <p:cNvSpPr/>
          <p:nvPr/>
        </p:nvSpPr>
        <p:spPr>
          <a:xfrm>
            <a:off x="0" y="-1"/>
            <a:ext cx="9144000" cy="3106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2" name="Google Shape;12;p1"/>
          <p:cNvSpPr/>
          <p:nvPr/>
        </p:nvSpPr>
        <p:spPr>
          <a:xfrm>
            <a:off x="0" y="308276"/>
            <a:ext cx="9144001" cy="9144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3" name="Google Shape;13;p1"/>
          <p:cNvSpPr/>
          <p:nvPr/>
        </p:nvSpPr>
        <p:spPr>
          <a:xfrm flipH="1" rot="10800000">
            <a:off x="5410182" y="360246"/>
            <a:ext cx="3733819" cy="910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4" name="Google Shape;14;p1"/>
          <p:cNvSpPr/>
          <p:nvPr/>
        </p:nvSpPr>
        <p:spPr>
          <a:xfrm flipH="1" rot="10800000">
            <a:off x="5410200" y="440112"/>
            <a:ext cx="3733801" cy="180035"/>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5" name="Google Shape;15;p1"/>
          <p:cNvSpPr/>
          <p:nvPr/>
        </p:nvSpPr>
        <p:spPr>
          <a:xfrm>
            <a:off x="5407339" y="497504"/>
            <a:ext cx="3063240" cy="2743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6" name="Google Shape;16;p1"/>
          <p:cNvSpPr/>
          <p:nvPr/>
        </p:nvSpPr>
        <p:spPr>
          <a:xfrm>
            <a:off x="7373646" y="588943"/>
            <a:ext cx="1600200" cy="3657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7" name="Google Shape;17;p1"/>
          <p:cNvSpPr/>
          <p:nvPr/>
        </p:nvSpPr>
        <p:spPr>
          <a:xfrm>
            <a:off x="9084966" y="-2001"/>
            <a:ext cx="57626" cy="621792"/>
          </a:xfrm>
          <a:prstGeom prst="rect">
            <a:avLst/>
          </a:prstGeom>
          <a:solidFill>
            <a:srgbClr val="FFFFFF">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8" name="Google Shape;18;p1"/>
          <p:cNvSpPr/>
          <p:nvPr/>
        </p:nvSpPr>
        <p:spPr>
          <a:xfrm>
            <a:off x="9044481" y="-2001"/>
            <a:ext cx="27432" cy="621792"/>
          </a:xfrm>
          <a:prstGeom prst="rect">
            <a:avLst/>
          </a:prstGeom>
          <a:solidFill>
            <a:srgbClr val="FFFFFF">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9" name="Google Shape;19;p1"/>
          <p:cNvSpPr/>
          <p:nvPr/>
        </p:nvSpPr>
        <p:spPr>
          <a:xfrm>
            <a:off x="9025428" y="-2001"/>
            <a:ext cx="9144" cy="621792"/>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0" name="Google Shape;20;p1"/>
          <p:cNvSpPr/>
          <p:nvPr/>
        </p:nvSpPr>
        <p:spPr>
          <a:xfrm>
            <a:off x="8975423" y="-2001"/>
            <a:ext cx="27432" cy="621792"/>
          </a:xfrm>
          <a:prstGeom prst="rect">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1" name="Google Shape;21;p1"/>
          <p:cNvSpPr/>
          <p:nvPr/>
        </p:nvSpPr>
        <p:spPr>
          <a:xfrm>
            <a:off x="8915677" y="380"/>
            <a:ext cx="54864" cy="585216"/>
          </a:xfrm>
          <a:prstGeom prst="rect">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2" name="Google Shape;22;p1"/>
          <p:cNvSpPr/>
          <p:nvPr/>
        </p:nvSpPr>
        <p:spPr>
          <a:xfrm>
            <a:off x="8873475" y="380"/>
            <a:ext cx="9144" cy="585216"/>
          </a:xfrm>
          <a:prstGeom prst="rect">
            <a:avLst/>
          </a:prstGeom>
          <a:solidFill>
            <a:srgbClr val="FFFFF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3" name="Google Shape;23;p1"/>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dk2"/>
              </a:buClr>
              <a:buSzPts val="4000"/>
              <a:buFont typeface="Trebuchet MS"/>
              <a:buNone/>
              <a:defRPr b="0" i="0" sz="4000" u="none" cap="none" strike="noStrik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1"/>
          <p:cNvSpPr txBox="1"/>
          <p:nvPr>
            <p:ph idx="1" type="body"/>
          </p:nvPr>
        </p:nvSpPr>
        <p:spPr>
          <a:xfrm>
            <a:off x="457200" y="2249424"/>
            <a:ext cx="8229600" cy="4325112"/>
          </a:xfrm>
          <a:prstGeom prst="rect">
            <a:avLst/>
          </a:prstGeom>
          <a:noFill/>
          <a:ln>
            <a:noFill/>
          </a:ln>
        </p:spPr>
        <p:txBody>
          <a:bodyPr anchorCtr="0" anchor="t" bIns="45700" lIns="91425" spcFirstLastPara="1" rIns="91425" wrap="square" tIns="45700"/>
          <a:lstStyle>
            <a:lvl1pPr indent="-406400" lvl="0" marL="457200" marR="0" rtl="0" algn="l">
              <a:spcBef>
                <a:spcPts val="300"/>
              </a:spcBef>
              <a:spcAft>
                <a:spcPts val="0"/>
              </a:spcAft>
              <a:buClr>
                <a:schemeClr val="accent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indent="-342900" lvl="5" marL="2743200" marR="0" rtl="0" algn="l">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25" name="Google Shape;25;p1"/>
          <p:cNvSpPr txBox="1"/>
          <p:nvPr>
            <p:ph idx="10" type="dt"/>
          </p:nvPr>
        </p:nvSpPr>
        <p:spPr>
          <a:xfrm>
            <a:off x="6586536" y="612648"/>
            <a:ext cx="957264"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6" name="Google Shape;26;p1"/>
          <p:cNvSpPr txBox="1"/>
          <p:nvPr>
            <p:ph idx="11" type="ftr"/>
          </p:nvPr>
        </p:nvSpPr>
        <p:spPr>
          <a:xfrm>
            <a:off x="5257800" y="612648"/>
            <a:ext cx="132588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7" name="Google Shape;27;p1"/>
          <p:cNvSpPr txBox="1"/>
          <p:nvPr>
            <p:ph idx="12" type="sldNum"/>
          </p:nvPr>
        </p:nvSpPr>
        <p:spPr>
          <a:xfrm>
            <a:off x="8174736" y="2272"/>
            <a:ext cx="762000" cy="36576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800" u="none" cap="none" strike="noStrike">
                <a:solidFill>
                  <a:srgbClr val="FFFFFF"/>
                </a:solidFill>
                <a:latin typeface="Georgia"/>
                <a:ea typeface="Georgia"/>
                <a:cs typeface="Georgia"/>
                <a:sym typeface="Georgia"/>
              </a:defRPr>
            </a:lvl1pPr>
            <a:lvl2pPr indent="0" lvl="1" marL="0" marR="0" rtl="0" algn="r">
              <a:spcBef>
                <a:spcPts val="0"/>
              </a:spcBef>
              <a:buNone/>
              <a:defRPr b="0" i="0" sz="1800" u="none" cap="none" strike="noStrike">
                <a:solidFill>
                  <a:srgbClr val="FFFFFF"/>
                </a:solidFill>
                <a:latin typeface="Georgia"/>
                <a:ea typeface="Georgia"/>
                <a:cs typeface="Georgia"/>
                <a:sym typeface="Georgia"/>
              </a:defRPr>
            </a:lvl2pPr>
            <a:lvl3pPr indent="0" lvl="2" marL="0" marR="0" rtl="0" algn="r">
              <a:spcBef>
                <a:spcPts val="0"/>
              </a:spcBef>
              <a:buNone/>
              <a:defRPr b="0" i="0" sz="1800" u="none" cap="none" strike="noStrike">
                <a:solidFill>
                  <a:srgbClr val="FFFFFF"/>
                </a:solidFill>
                <a:latin typeface="Georgia"/>
                <a:ea typeface="Georgia"/>
                <a:cs typeface="Georgia"/>
                <a:sym typeface="Georgia"/>
              </a:defRPr>
            </a:lvl3pPr>
            <a:lvl4pPr indent="0" lvl="3" marL="0" marR="0" rtl="0" algn="r">
              <a:spcBef>
                <a:spcPts val="0"/>
              </a:spcBef>
              <a:buNone/>
              <a:defRPr b="0" i="0" sz="1800" u="none" cap="none" strike="noStrike">
                <a:solidFill>
                  <a:srgbClr val="FFFFFF"/>
                </a:solidFill>
                <a:latin typeface="Georgia"/>
                <a:ea typeface="Georgia"/>
                <a:cs typeface="Georgia"/>
                <a:sym typeface="Georgia"/>
              </a:defRPr>
            </a:lvl4pPr>
            <a:lvl5pPr indent="0" lvl="4" marL="0" marR="0" rtl="0" algn="r">
              <a:spcBef>
                <a:spcPts val="0"/>
              </a:spcBef>
              <a:buNone/>
              <a:defRPr b="0" i="0" sz="1800" u="none" cap="none" strike="noStrike">
                <a:solidFill>
                  <a:srgbClr val="FFFFFF"/>
                </a:solidFill>
                <a:latin typeface="Georgia"/>
                <a:ea typeface="Georgia"/>
                <a:cs typeface="Georgia"/>
                <a:sym typeface="Georgia"/>
              </a:defRPr>
            </a:lvl5pPr>
            <a:lvl6pPr indent="0" lvl="5" marL="0" marR="0" rtl="0" algn="r">
              <a:spcBef>
                <a:spcPts val="0"/>
              </a:spcBef>
              <a:buNone/>
              <a:defRPr b="0" i="0" sz="1800" u="none" cap="none" strike="noStrike">
                <a:solidFill>
                  <a:srgbClr val="FFFFFF"/>
                </a:solidFill>
                <a:latin typeface="Georgia"/>
                <a:ea typeface="Georgia"/>
                <a:cs typeface="Georgia"/>
                <a:sym typeface="Georgia"/>
              </a:defRPr>
            </a:lvl6pPr>
            <a:lvl7pPr indent="0" lvl="6" marL="0" marR="0" rtl="0" algn="r">
              <a:spcBef>
                <a:spcPts val="0"/>
              </a:spcBef>
              <a:buNone/>
              <a:defRPr b="0" i="0" sz="1800" u="none" cap="none" strike="noStrike">
                <a:solidFill>
                  <a:srgbClr val="FFFFFF"/>
                </a:solidFill>
                <a:latin typeface="Georgia"/>
                <a:ea typeface="Georgia"/>
                <a:cs typeface="Georgia"/>
                <a:sym typeface="Georgia"/>
              </a:defRPr>
            </a:lvl7pPr>
            <a:lvl8pPr indent="0" lvl="7" marL="0" marR="0" rtl="0" algn="r">
              <a:spcBef>
                <a:spcPts val="0"/>
              </a:spcBef>
              <a:buNone/>
              <a:defRPr b="0" i="0" sz="1800" u="none" cap="none" strike="noStrike">
                <a:solidFill>
                  <a:srgbClr val="FFFFFF"/>
                </a:solidFill>
                <a:latin typeface="Georgia"/>
                <a:ea typeface="Georgia"/>
                <a:cs typeface="Georgia"/>
                <a:sym typeface="Georgia"/>
              </a:defRPr>
            </a:lvl8pPr>
            <a:lvl9pPr indent="0" lvl="8" marL="0" marR="0" rtl="0" algn="r">
              <a:spcBef>
                <a:spcPts val="0"/>
              </a:spcBef>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3"/>
          <p:cNvSpPr txBox="1"/>
          <p:nvPr>
            <p:ph type="ctrTitle"/>
          </p:nvPr>
        </p:nvSpPr>
        <p:spPr>
          <a:xfrm>
            <a:off x="457200" y="1285860"/>
            <a:ext cx="8305800" cy="242889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400"/>
              <a:buFont typeface="Trebuchet MS"/>
              <a:buNone/>
            </a:pPr>
            <a:r>
              <a:rPr lang="tr-TR"/>
              <a:t>Endemic Flora Under Protection              of Manisa/Turkey</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0" y="642918"/>
            <a:ext cx="9144000" cy="92869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b="1" lang="tr-TR" sz="3600"/>
              <a:t>Crocus of Antalya</a:t>
            </a:r>
            <a:br>
              <a:rPr lang="tr-TR" sz="3600"/>
            </a:br>
            <a:endParaRPr sz="3600"/>
          </a:p>
        </p:txBody>
      </p:sp>
      <p:pic>
        <p:nvPicPr>
          <p:cNvPr descr="C:\Users\AIO\Desktop\ffib\3345ZQOVZ9L75_5.jpg" id="169" name="Google Shape;169;p22"/>
          <p:cNvPicPr preferRelativeResize="0"/>
          <p:nvPr/>
        </p:nvPicPr>
        <p:blipFill rotWithShape="1">
          <a:blip r:embed="rId3">
            <a:alphaModFix/>
          </a:blip>
          <a:srcRect b="0" l="0" r="0" t="0"/>
          <a:stretch/>
        </p:blipFill>
        <p:spPr>
          <a:xfrm>
            <a:off x="1571604" y="1142984"/>
            <a:ext cx="6096000" cy="4572000"/>
          </a:xfrm>
          <a:prstGeom prst="rect">
            <a:avLst/>
          </a:prstGeom>
          <a:noFill/>
          <a:ln>
            <a:noFill/>
          </a:ln>
        </p:spPr>
      </p:pic>
      <p:sp>
        <p:nvSpPr>
          <p:cNvPr id="170" name="Google Shape;170;p22"/>
          <p:cNvSpPr txBox="1"/>
          <p:nvPr/>
        </p:nvSpPr>
        <p:spPr>
          <a:xfrm>
            <a:off x="0" y="6215082"/>
            <a:ext cx="91440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tr-TR" sz="1800" u="none" cap="none" strike="noStrike">
                <a:solidFill>
                  <a:schemeClr val="dk1"/>
                </a:solidFill>
                <a:latin typeface="Georgia"/>
                <a:ea typeface="Georgia"/>
                <a:cs typeface="Georgia"/>
                <a:sym typeface="Georgia"/>
              </a:rPr>
              <a:t>You can find this plants only in Antalya province of Turkey.</a:t>
            </a:r>
            <a:endParaRPr b="0" i="0" sz="1800" u="none" cap="none" strike="noStrike">
              <a:solidFill>
                <a:schemeClr val="dk1"/>
              </a:solidFill>
              <a:latin typeface="Georgia"/>
              <a:ea typeface="Georgia"/>
              <a:cs typeface="Georgia"/>
              <a:sym typeface="Georgia"/>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457200" y="642918"/>
            <a:ext cx="8229600" cy="92869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br>
              <a:rPr b="1" lang="tr-TR" sz="3600"/>
            </a:br>
            <a:r>
              <a:rPr b="1" lang="tr-TR" sz="3600"/>
              <a:t>Snowdrop of Istanbul</a:t>
            </a:r>
            <a:br>
              <a:rPr b="1" lang="tr-TR" sz="3600"/>
            </a:br>
            <a:br>
              <a:rPr lang="tr-TR" sz="3600"/>
            </a:br>
            <a:endParaRPr sz="3600"/>
          </a:p>
        </p:txBody>
      </p:sp>
      <p:pic>
        <p:nvPicPr>
          <p:cNvPr descr="C:\Users\AIO\Desktop\ffib\3345pXsqLyOz5_2.jpg" id="176" name="Google Shape;176;p23"/>
          <p:cNvPicPr preferRelativeResize="0"/>
          <p:nvPr/>
        </p:nvPicPr>
        <p:blipFill rotWithShape="1">
          <a:blip r:embed="rId3">
            <a:alphaModFix/>
          </a:blip>
          <a:srcRect b="0" l="0" r="0" t="0"/>
          <a:stretch/>
        </p:blipFill>
        <p:spPr>
          <a:xfrm>
            <a:off x="928662" y="1142984"/>
            <a:ext cx="7362825" cy="4572032"/>
          </a:xfrm>
          <a:prstGeom prst="rect">
            <a:avLst/>
          </a:prstGeom>
          <a:noFill/>
          <a:ln>
            <a:noFill/>
          </a:ln>
        </p:spPr>
      </p:pic>
      <p:sp>
        <p:nvSpPr>
          <p:cNvPr id="177" name="Google Shape;177;p23"/>
          <p:cNvSpPr txBox="1"/>
          <p:nvPr/>
        </p:nvSpPr>
        <p:spPr>
          <a:xfrm>
            <a:off x="0" y="6072206"/>
            <a:ext cx="91440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tr-TR" sz="1800" u="none" cap="none" strike="noStrike">
                <a:solidFill>
                  <a:schemeClr val="dk1"/>
                </a:solidFill>
                <a:latin typeface="Georgia"/>
                <a:ea typeface="Georgia"/>
                <a:cs typeface="Georgia"/>
                <a:sym typeface="Georgia"/>
              </a:rPr>
              <a:t>This plants grow naturally only in Istanbul province of Turkey.</a:t>
            </a:r>
            <a:endParaRPr b="0" i="0" sz="1800" u="none" cap="none" strike="noStrike">
              <a:solidFill>
                <a:schemeClr val="dk1"/>
              </a:solidFill>
              <a:latin typeface="Georgia"/>
              <a:ea typeface="Georgia"/>
              <a:cs typeface="Georgia"/>
              <a:sym typeface="Georgia"/>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428596" y="785794"/>
            <a:ext cx="8229600" cy="8572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tr-TR" sz="3600"/>
              <a:t>Where can we see Endemic Spieces in Manisa ?</a:t>
            </a:r>
            <a:endParaRPr sz="3600"/>
          </a:p>
        </p:txBody>
      </p:sp>
      <p:sp>
        <p:nvSpPr>
          <p:cNvPr id="183" name="Google Shape;183;p24"/>
          <p:cNvSpPr txBox="1"/>
          <p:nvPr>
            <p:ph idx="1" type="body"/>
          </p:nvPr>
        </p:nvSpPr>
        <p:spPr>
          <a:xfrm>
            <a:off x="457200" y="5072074"/>
            <a:ext cx="8229600" cy="1502462"/>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2800"/>
              <a:buChar char="•"/>
            </a:pPr>
            <a:r>
              <a:rPr lang="tr-TR"/>
              <a:t>Manisa is settled next to Mountain Spil. Spil has It’s own conditions so we can see some endemic plants there.</a:t>
            </a:r>
            <a:endParaRPr/>
          </a:p>
        </p:txBody>
      </p:sp>
      <p:pic>
        <p:nvPicPr>
          <p:cNvPr descr="C:\Users\AIO\Desktop\ffib\spil-dagi-manzarasi-cok.jpg" id="184" name="Google Shape;184;p24"/>
          <p:cNvPicPr preferRelativeResize="0"/>
          <p:nvPr/>
        </p:nvPicPr>
        <p:blipFill rotWithShape="1">
          <a:blip r:embed="rId3">
            <a:alphaModFix/>
          </a:blip>
          <a:srcRect b="0" l="0" r="0" t="0"/>
          <a:stretch/>
        </p:blipFill>
        <p:spPr>
          <a:xfrm>
            <a:off x="1357290" y="1785926"/>
            <a:ext cx="6500858" cy="3250444"/>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tr-TR" sz="3600"/>
              <a:t>Achillea nobilis subsp</a:t>
            </a:r>
            <a:br>
              <a:rPr lang="tr-TR" sz="3600"/>
            </a:br>
            <a:r>
              <a:rPr lang="tr-TR" sz="3600"/>
              <a:t>(Kabefesleğeni)</a:t>
            </a:r>
            <a:endParaRPr sz="3600"/>
          </a:p>
        </p:txBody>
      </p:sp>
      <p:pic>
        <p:nvPicPr>
          <p:cNvPr descr="C:\Users\AIO\Desktop\ffib\Achillea_nobilis_003.JPG" id="190" name="Google Shape;190;p25"/>
          <p:cNvPicPr preferRelativeResize="0"/>
          <p:nvPr/>
        </p:nvPicPr>
        <p:blipFill rotWithShape="1">
          <a:blip r:embed="rId3">
            <a:alphaModFix/>
          </a:blip>
          <a:srcRect b="0" l="0" r="0" t="0"/>
          <a:stretch/>
        </p:blipFill>
        <p:spPr>
          <a:xfrm>
            <a:off x="2071670" y="2285992"/>
            <a:ext cx="5214974" cy="3911231"/>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Trebuchet MS"/>
              <a:buNone/>
            </a:pPr>
            <a:r>
              <a:rPr lang="tr-TR"/>
              <a:t>Arenaria sipylea (Tulip of Spil)</a:t>
            </a:r>
            <a:endParaRPr/>
          </a:p>
        </p:txBody>
      </p:sp>
      <p:pic>
        <p:nvPicPr>
          <p:cNvPr descr="C:\Users\AIO\Desktop\ffib\9398_AlmwhQ.jpg" id="196" name="Google Shape;196;p26"/>
          <p:cNvPicPr preferRelativeResize="0"/>
          <p:nvPr/>
        </p:nvPicPr>
        <p:blipFill rotWithShape="1">
          <a:blip r:embed="rId3">
            <a:alphaModFix/>
          </a:blip>
          <a:srcRect b="0" l="0" r="0" t="0"/>
          <a:stretch/>
        </p:blipFill>
        <p:spPr>
          <a:xfrm>
            <a:off x="1785918" y="2214554"/>
            <a:ext cx="5667388" cy="4250541"/>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tr-TR" sz="3600"/>
              <a:t>Centaurea sipylea</a:t>
            </a:r>
            <a:br>
              <a:rPr lang="tr-TR" sz="3600"/>
            </a:br>
            <a:r>
              <a:rPr lang="tr-TR" sz="3600"/>
              <a:t>(Cornflower of Spil Mountain)</a:t>
            </a:r>
            <a:endParaRPr sz="3600"/>
          </a:p>
        </p:txBody>
      </p:sp>
      <p:pic>
        <p:nvPicPr>
          <p:cNvPr descr="C:\Users\AIO\Desktop\ffib\Flower_April_2010-3.jpg" id="202" name="Google Shape;202;p27"/>
          <p:cNvPicPr preferRelativeResize="0"/>
          <p:nvPr/>
        </p:nvPicPr>
        <p:blipFill rotWithShape="1">
          <a:blip r:embed="rId3">
            <a:alphaModFix/>
          </a:blip>
          <a:srcRect b="0" l="0" r="0" t="0"/>
          <a:stretch/>
        </p:blipFill>
        <p:spPr>
          <a:xfrm>
            <a:off x="2643174" y="2500306"/>
            <a:ext cx="4034226" cy="3805952"/>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tr-TR" sz="3600"/>
              <a:t>Origanum sipyleum</a:t>
            </a:r>
            <a:br>
              <a:rPr lang="tr-TR" sz="3600"/>
            </a:br>
            <a:r>
              <a:rPr lang="tr-TR" sz="3600"/>
              <a:t>(Mor Mercan)</a:t>
            </a:r>
            <a:endParaRPr sz="3600"/>
          </a:p>
        </p:txBody>
      </p:sp>
      <p:pic>
        <p:nvPicPr>
          <p:cNvPr descr="C:\Users\AIO\Desktop\ffib\images1\5d03bef0377602770a6c0024b006bb98-1415733577.jpg" id="208" name="Google Shape;208;p28"/>
          <p:cNvPicPr preferRelativeResize="0"/>
          <p:nvPr/>
        </p:nvPicPr>
        <p:blipFill rotWithShape="1">
          <a:blip r:embed="rId3">
            <a:alphaModFix/>
          </a:blip>
          <a:srcRect b="0" l="0" r="0" t="0"/>
          <a:stretch/>
        </p:blipFill>
        <p:spPr>
          <a:xfrm>
            <a:off x="2857488" y="2285992"/>
            <a:ext cx="3429024" cy="428628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457200" y="857232"/>
            <a:ext cx="8229600" cy="10001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tr-TR" sz="3600"/>
              <a:t>Satureja parnassica subsp sipylea</a:t>
            </a:r>
            <a:br>
              <a:rPr lang="tr-TR" sz="3600"/>
            </a:br>
            <a:r>
              <a:rPr lang="tr-TR" sz="3600"/>
              <a:t>(Also an endangered spiece)</a:t>
            </a:r>
            <a:br>
              <a:rPr lang="tr-TR" sz="3600"/>
            </a:br>
            <a:r>
              <a:rPr lang="tr-TR" sz="3600"/>
              <a:t>(Arı Kekiği)</a:t>
            </a:r>
            <a:endParaRPr sz="3600"/>
          </a:p>
        </p:txBody>
      </p:sp>
      <p:pic>
        <p:nvPicPr>
          <p:cNvPr descr="C:\Users\AIO\Desktop\ffib\9116_0LCHVC.jpg" id="214" name="Google Shape;214;p29"/>
          <p:cNvPicPr preferRelativeResize="0"/>
          <p:nvPr/>
        </p:nvPicPr>
        <p:blipFill rotWithShape="1">
          <a:blip r:embed="rId3">
            <a:alphaModFix/>
          </a:blip>
          <a:srcRect b="0" l="0" r="0" t="0"/>
          <a:stretch/>
        </p:blipFill>
        <p:spPr>
          <a:xfrm>
            <a:off x="1857356" y="2357430"/>
            <a:ext cx="5524512" cy="4143384"/>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Trebuchet MS"/>
              <a:buNone/>
            </a:pPr>
            <a:r>
              <a:rPr lang="tr-TR"/>
              <a:t>Mesir Paste</a:t>
            </a:r>
            <a:endParaRPr/>
          </a:p>
        </p:txBody>
      </p:sp>
      <p:sp>
        <p:nvSpPr>
          <p:cNvPr id="220" name="Google Shape;220;p30"/>
          <p:cNvSpPr txBox="1"/>
          <p:nvPr>
            <p:ph idx="1" type="body"/>
          </p:nvPr>
        </p:nvSpPr>
        <p:spPr>
          <a:xfrm>
            <a:off x="457200" y="2249424"/>
            <a:ext cx="8229600" cy="4325112"/>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2800"/>
              <a:buChar char="•"/>
            </a:pPr>
            <a:r>
              <a:rPr lang="tr-TR"/>
              <a:t>Mesir paste tradition (Mesir Macunu in Turkish) is a very old tradition in the history of Manisa, an Anatolian city in the Aegan Region, dating back to almost 500 years. Mesir paste was started as a medicine invention during the Ottoman period but later on it became an important part of local festivy in this city. Mesir is made from many kinds of plants which known for their use as medicine.</a:t>
            </a:r>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457200" y="928670"/>
            <a:ext cx="8229600" cy="128113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Trebuchet MS"/>
              <a:buNone/>
            </a:pPr>
            <a:r>
              <a:rPr lang="tr-TR"/>
              <a:t>Mesir Fest</a:t>
            </a:r>
            <a:endParaRPr/>
          </a:p>
        </p:txBody>
      </p:sp>
      <p:pic>
        <p:nvPicPr>
          <p:cNvPr descr="C:\Users\AIO\Desktop\ffib\53.jpg" id="226" name="Google Shape;226;p31"/>
          <p:cNvPicPr preferRelativeResize="0"/>
          <p:nvPr/>
        </p:nvPicPr>
        <p:blipFill rotWithShape="1">
          <a:blip r:embed="rId3">
            <a:alphaModFix/>
          </a:blip>
          <a:srcRect b="0" l="0" r="0" t="0"/>
          <a:stretch/>
        </p:blipFill>
        <p:spPr>
          <a:xfrm>
            <a:off x="1000100" y="2285992"/>
            <a:ext cx="7072362" cy="429981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4"/>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Trebuchet MS"/>
              <a:buNone/>
            </a:pPr>
            <a:r>
              <a:t/>
            </a:r>
            <a:endParaRPr/>
          </a:p>
        </p:txBody>
      </p:sp>
      <p:sp>
        <p:nvSpPr>
          <p:cNvPr id="118" name="Google Shape;118;p14"/>
          <p:cNvSpPr txBox="1"/>
          <p:nvPr>
            <p:ph idx="1" type="body"/>
          </p:nvPr>
        </p:nvSpPr>
        <p:spPr>
          <a:xfrm>
            <a:off x="571472" y="5429264"/>
            <a:ext cx="8115328" cy="1145272"/>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2000"/>
              <a:buChar char="•"/>
            </a:pPr>
            <a:r>
              <a:rPr lang="tr-TR" sz="2000"/>
              <a:t>Turkey is a country which contains different climates such as mild Mediterranean climate, Continental climate, Oceanic climate.</a:t>
            </a:r>
            <a:endParaRPr sz="2000"/>
          </a:p>
        </p:txBody>
      </p:sp>
      <p:pic>
        <p:nvPicPr>
          <p:cNvPr descr="C:\Users\AIO\Desktop\ffib\images1\turkiyenin-iklim-tipleri-haritasi.jpg" id="119" name="Google Shape;119;p14"/>
          <p:cNvPicPr preferRelativeResize="0"/>
          <p:nvPr/>
        </p:nvPicPr>
        <p:blipFill rotWithShape="1">
          <a:blip r:embed="rId3">
            <a:alphaModFix/>
          </a:blip>
          <a:srcRect b="0" l="0" r="0" t="0"/>
          <a:stretch/>
        </p:blipFill>
        <p:spPr>
          <a:xfrm>
            <a:off x="785786" y="785794"/>
            <a:ext cx="7572428" cy="4425584"/>
          </a:xfrm>
          <a:prstGeom prst="rect">
            <a:avLst/>
          </a:prstGeom>
          <a:noFill/>
          <a:ln>
            <a:no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descr="C:\Users\AIO\Desktop\ffib\2014-02-09-13-06-35.jpg" id="231" name="Google Shape;231;p32"/>
          <p:cNvPicPr preferRelativeResize="0"/>
          <p:nvPr/>
        </p:nvPicPr>
        <p:blipFill rotWithShape="1">
          <a:blip r:embed="rId3">
            <a:alphaModFix/>
          </a:blip>
          <a:srcRect b="0" l="0" r="0" t="0"/>
          <a:stretch/>
        </p:blipFill>
        <p:spPr>
          <a:xfrm>
            <a:off x="1643042" y="1142984"/>
            <a:ext cx="5857884" cy="4000528"/>
          </a:xfrm>
          <a:prstGeom prst="rect">
            <a:avLst/>
          </a:prstGeom>
          <a:noFill/>
          <a:ln>
            <a:noFill/>
          </a:ln>
        </p:spPr>
      </p:pic>
      <p:sp>
        <p:nvSpPr>
          <p:cNvPr id="232" name="Google Shape;232;p32"/>
          <p:cNvSpPr txBox="1"/>
          <p:nvPr/>
        </p:nvSpPr>
        <p:spPr>
          <a:xfrm>
            <a:off x="0" y="5786454"/>
            <a:ext cx="914400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tr-TR" sz="2800" u="none" cap="none" strike="noStrike">
                <a:solidFill>
                  <a:schemeClr val="dk1"/>
                </a:solidFill>
                <a:latin typeface="Georgia"/>
                <a:ea typeface="Georgia"/>
                <a:cs typeface="Georgia"/>
                <a:sym typeface="Georgia"/>
              </a:rPr>
              <a:t>Manisa is famous for its Mesir Paste.</a:t>
            </a:r>
            <a:endParaRPr b="0" i="0" sz="2800" u="none" cap="none" strike="noStrike">
              <a:solidFill>
                <a:schemeClr val="dk1"/>
              </a:solidFill>
              <a:latin typeface="Georgia"/>
              <a:ea typeface="Georgia"/>
              <a:cs typeface="Georgia"/>
              <a:sym typeface="Georgia"/>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3"/>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tr-TR" sz="3600"/>
              <a:t>Plants which are used to produce </a:t>
            </a:r>
            <a:br>
              <a:rPr lang="tr-TR" sz="3600"/>
            </a:br>
            <a:r>
              <a:rPr lang="tr-TR" sz="3600"/>
              <a:t>Mesir Paste (Nearly 40 Spieces)</a:t>
            </a:r>
            <a:endParaRPr sz="3600"/>
          </a:p>
        </p:txBody>
      </p:sp>
      <p:sp>
        <p:nvSpPr>
          <p:cNvPr id="238" name="Google Shape;238;p33"/>
          <p:cNvSpPr txBox="1"/>
          <p:nvPr>
            <p:ph idx="1" type="body"/>
          </p:nvPr>
        </p:nvSpPr>
        <p:spPr>
          <a:xfrm>
            <a:off x="457200" y="2571744"/>
            <a:ext cx="3971924" cy="4143404"/>
          </a:xfrm>
          <a:prstGeom prst="rect">
            <a:avLst/>
          </a:prstGeom>
          <a:noFill/>
          <a:ln>
            <a:noFill/>
          </a:ln>
        </p:spPr>
        <p:txBody>
          <a:bodyPr anchorCtr="0" anchor="t" bIns="45700" lIns="91425" spcFirstLastPara="1" rIns="91425" wrap="square" tIns="45700">
            <a:noAutofit/>
          </a:bodyPr>
          <a:lstStyle/>
          <a:p>
            <a:pPr indent="-256032" lvl="0" marL="365760" rtl="0" algn="l">
              <a:lnSpc>
                <a:spcPct val="80000"/>
              </a:lnSpc>
              <a:spcBef>
                <a:spcPts val="0"/>
              </a:spcBef>
              <a:spcAft>
                <a:spcPts val="0"/>
              </a:spcAft>
              <a:buSzPts val="1120"/>
              <a:buChar char="•"/>
            </a:pPr>
            <a:r>
              <a:rPr lang="tr-TR" sz="1120"/>
              <a:t>Allspice (Yeni bahar) (Pimenta dioica)</a:t>
            </a:r>
            <a:endParaRPr/>
          </a:p>
          <a:p>
            <a:pPr indent="-256032" lvl="0" marL="365760" rtl="0" algn="l">
              <a:lnSpc>
                <a:spcPct val="80000"/>
              </a:lnSpc>
              <a:spcBef>
                <a:spcPts val="300"/>
              </a:spcBef>
              <a:spcAft>
                <a:spcPts val="0"/>
              </a:spcAft>
              <a:buSzPts val="1120"/>
              <a:buChar char="•"/>
            </a:pPr>
            <a:r>
              <a:rPr lang="tr-TR" sz="1120"/>
              <a:t>Alpina officinarum root (Havlican koku) </a:t>
            </a:r>
            <a:endParaRPr/>
          </a:p>
          <a:p>
            <a:pPr indent="-256032" lvl="0" marL="365760" rtl="0" algn="l">
              <a:lnSpc>
                <a:spcPct val="80000"/>
              </a:lnSpc>
              <a:spcBef>
                <a:spcPts val="300"/>
              </a:spcBef>
              <a:spcAft>
                <a:spcPts val="0"/>
              </a:spcAft>
              <a:buSzPts val="1120"/>
              <a:buChar char="•"/>
            </a:pPr>
            <a:r>
              <a:rPr lang="tr-TR" sz="1120"/>
              <a:t>Anise (Anason) (Anisum vulgare)</a:t>
            </a:r>
            <a:endParaRPr/>
          </a:p>
          <a:p>
            <a:pPr indent="-256032" lvl="0" marL="365760" rtl="0" algn="l">
              <a:lnSpc>
                <a:spcPct val="80000"/>
              </a:lnSpc>
              <a:spcBef>
                <a:spcPts val="300"/>
              </a:spcBef>
              <a:spcAft>
                <a:spcPts val="0"/>
              </a:spcAft>
              <a:buSzPts val="1120"/>
              <a:buChar char="•"/>
            </a:pPr>
            <a:r>
              <a:rPr lang="tr-TR" sz="1120"/>
              <a:t>Black cumin (Corek otu) (Nigella sativa)</a:t>
            </a:r>
            <a:endParaRPr/>
          </a:p>
          <a:p>
            <a:pPr indent="-256032" lvl="0" marL="365760" rtl="0" algn="l">
              <a:lnSpc>
                <a:spcPct val="80000"/>
              </a:lnSpc>
              <a:spcBef>
                <a:spcPts val="300"/>
              </a:spcBef>
              <a:spcAft>
                <a:spcPts val="0"/>
              </a:spcAft>
              <a:buSzPts val="1120"/>
              <a:buChar char="•"/>
            </a:pPr>
            <a:r>
              <a:rPr lang="tr-TR" sz="1120"/>
              <a:t>Black myrobalan (Kara halile) (Terminalia nigra)</a:t>
            </a:r>
            <a:endParaRPr/>
          </a:p>
          <a:p>
            <a:pPr indent="-256032" lvl="0" marL="365760" rtl="0" algn="l">
              <a:lnSpc>
                <a:spcPct val="80000"/>
              </a:lnSpc>
              <a:spcBef>
                <a:spcPts val="300"/>
              </a:spcBef>
              <a:spcAft>
                <a:spcPts val="0"/>
              </a:spcAft>
              <a:buSzPts val="1120"/>
              <a:buChar char="•"/>
            </a:pPr>
            <a:r>
              <a:rPr lang="tr-TR" sz="1120"/>
              <a:t>Black pepper (Karabiber) (Piper nigrum)</a:t>
            </a:r>
            <a:endParaRPr/>
          </a:p>
          <a:p>
            <a:pPr indent="-256032" lvl="0" marL="365760" rtl="0" algn="l">
              <a:lnSpc>
                <a:spcPct val="80000"/>
              </a:lnSpc>
              <a:spcBef>
                <a:spcPts val="300"/>
              </a:spcBef>
              <a:spcAft>
                <a:spcPts val="0"/>
              </a:spcAft>
              <a:buSzPts val="1120"/>
              <a:buChar char="•"/>
            </a:pPr>
            <a:r>
              <a:rPr lang="tr-TR" sz="1120"/>
              <a:t>Buckthorn (Topalak or Akdiken) (Nerprun alaterne)</a:t>
            </a:r>
            <a:endParaRPr/>
          </a:p>
          <a:p>
            <a:pPr indent="-256032" lvl="0" marL="365760" rtl="0" algn="l">
              <a:lnSpc>
                <a:spcPct val="80000"/>
              </a:lnSpc>
              <a:spcBef>
                <a:spcPts val="300"/>
              </a:spcBef>
              <a:spcAft>
                <a:spcPts val="0"/>
              </a:spcAft>
              <a:buSzPts val="1120"/>
              <a:buChar char="•"/>
            </a:pPr>
            <a:r>
              <a:rPr lang="tr-TR" sz="1120"/>
              <a:t>Cardamon (Kakule) (Elettaria cardamomum)</a:t>
            </a:r>
            <a:endParaRPr/>
          </a:p>
          <a:p>
            <a:pPr indent="-256032" lvl="0" marL="365760" rtl="0" algn="l">
              <a:lnSpc>
                <a:spcPct val="80000"/>
              </a:lnSpc>
              <a:spcBef>
                <a:spcPts val="300"/>
              </a:spcBef>
              <a:spcAft>
                <a:spcPts val="0"/>
              </a:spcAft>
              <a:buSzPts val="1120"/>
              <a:buChar char="•"/>
            </a:pPr>
            <a:r>
              <a:rPr lang="tr-TR" sz="1120"/>
              <a:t>Cassia (Hiyarsenbe) (Cassia)</a:t>
            </a:r>
            <a:endParaRPr/>
          </a:p>
          <a:p>
            <a:pPr indent="-256032" lvl="0" marL="365760" rtl="0" algn="l">
              <a:lnSpc>
                <a:spcPct val="80000"/>
              </a:lnSpc>
              <a:spcBef>
                <a:spcPts val="300"/>
              </a:spcBef>
              <a:spcAft>
                <a:spcPts val="0"/>
              </a:spcAft>
              <a:buSzPts val="1120"/>
              <a:buChar char="•"/>
            </a:pPr>
            <a:r>
              <a:rPr lang="tr-TR" sz="1120"/>
              <a:t>Chebulic myrobalan (Kara halile) (Terminalia chebula)</a:t>
            </a:r>
            <a:endParaRPr/>
          </a:p>
          <a:p>
            <a:pPr indent="-256032" lvl="0" marL="365760" rtl="0" algn="l">
              <a:lnSpc>
                <a:spcPct val="80000"/>
              </a:lnSpc>
              <a:spcBef>
                <a:spcPts val="300"/>
              </a:spcBef>
              <a:spcAft>
                <a:spcPts val="0"/>
              </a:spcAft>
              <a:buSzPts val="1120"/>
              <a:buChar char="•"/>
            </a:pPr>
            <a:r>
              <a:rPr lang="tr-TR" sz="1120"/>
              <a:t>China root (Cop-i cini) (Smilax china)</a:t>
            </a:r>
            <a:endParaRPr/>
          </a:p>
          <a:p>
            <a:pPr indent="-256032" lvl="0" marL="365760" rtl="0" algn="l">
              <a:lnSpc>
                <a:spcPct val="80000"/>
              </a:lnSpc>
              <a:spcBef>
                <a:spcPts val="300"/>
              </a:spcBef>
              <a:spcAft>
                <a:spcPts val="0"/>
              </a:spcAft>
              <a:buSzPts val="1120"/>
              <a:buChar char="•"/>
            </a:pPr>
            <a:r>
              <a:rPr lang="tr-TR" sz="1120"/>
              <a:t>Cinnamon (Tarcin) (Cinnamomum verum)</a:t>
            </a:r>
            <a:endParaRPr/>
          </a:p>
          <a:p>
            <a:pPr indent="-256032" lvl="0" marL="365760" rtl="0" algn="l">
              <a:lnSpc>
                <a:spcPct val="80000"/>
              </a:lnSpc>
              <a:spcBef>
                <a:spcPts val="300"/>
              </a:spcBef>
              <a:spcAft>
                <a:spcPts val="0"/>
              </a:spcAft>
              <a:buSzPts val="1120"/>
              <a:buChar char="•"/>
            </a:pPr>
            <a:r>
              <a:rPr lang="tr-TR" sz="1120"/>
              <a:t>Cloves (Karanfil) (Syzygium aromaticum)</a:t>
            </a:r>
            <a:endParaRPr/>
          </a:p>
          <a:p>
            <a:pPr indent="-256032" lvl="0" marL="365760" rtl="0" algn="l">
              <a:lnSpc>
                <a:spcPct val="80000"/>
              </a:lnSpc>
              <a:spcBef>
                <a:spcPts val="300"/>
              </a:spcBef>
              <a:spcAft>
                <a:spcPts val="0"/>
              </a:spcAft>
              <a:buSzPts val="1120"/>
              <a:buChar char="•"/>
            </a:pPr>
            <a:r>
              <a:rPr lang="tr-TR" sz="1120"/>
              <a:t>Coconut (Hindistan cevizi) (Cocos nucifera)</a:t>
            </a:r>
            <a:endParaRPr/>
          </a:p>
          <a:p>
            <a:pPr indent="-256032" lvl="0" marL="365760" rtl="0" algn="l">
              <a:lnSpc>
                <a:spcPct val="80000"/>
              </a:lnSpc>
              <a:spcBef>
                <a:spcPts val="300"/>
              </a:spcBef>
              <a:spcAft>
                <a:spcPts val="0"/>
              </a:spcAft>
              <a:buSzPts val="1120"/>
              <a:buChar char="•"/>
            </a:pPr>
            <a:r>
              <a:rPr lang="tr-TR" sz="1120"/>
              <a:t>Coriander (Kisnis) (Coriandum sativum)</a:t>
            </a:r>
            <a:endParaRPr/>
          </a:p>
          <a:p>
            <a:pPr indent="-256032" lvl="0" marL="365760" rtl="0" algn="l">
              <a:lnSpc>
                <a:spcPct val="80000"/>
              </a:lnSpc>
              <a:spcBef>
                <a:spcPts val="300"/>
              </a:spcBef>
              <a:spcAft>
                <a:spcPts val="0"/>
              </a:spcAft>
              <a:buSzPts val="1120"/>
              <a:buChar char="•"/>
            </a:pPr>
            <a:r>
              <a:rPr lang="tr-TR" sz="1120"/>
              <a:t>Cubeb (Kebabe) (Cubebae fructus)</a:t>
            </a:r>
            <a:endParaRPr/>
          </a:p>
          <a:p>
            <a:pPr indent="-256032" lvl="0" marL="365760" rtl="0" algn="l">
              <a:lnSpc>
                <a:spcPct val="80000"/>
              </a:lnSpc>
              <a:spcBef>
                <a:spcPts val="300"/>
              </a:spcBef>
              <a:spcAft>
                <a:spcPts val="0"/>
              </a:spcAft>
              <a:buSzPts val="1120"/>
              <a:buChar char="•"/>
            </a:pPr>
            <a:r>
              <a:rPr lang="tr-TR" sz="1120"/>
              <a:t>Cumin (Kimyon) (Cuminum cyminum)</a:t>
            </a:r>
            <a:endParaRPr/>
          </a:p>
          <a:p>
            <a:pPr indent="-256032" lvl="0" marL="365760" rtl="0" algn="l">
              <a:lnSpc>
                <a:spcPct val="80000"/>
              </a:lnSpc>
              <a:spcBef>
                <a:spcPts val="300"/>
              </a:spcBef>
              <a:spcAft>
                <a:spcPts val="0"/>
              </a:spcAft>
              <a:buSzPts val="1120"/>
              <a:buChar char="•"/>
            </a:pPr>
            <a:r>
              <a:rPr lang="tr-TR" sz="1120"/>
              <a:t>Dried orange blossom (Portakal cicegi)</a:t>
            </a:r>
            <a:endParaRPr/>
          </a:p>
          <a:p>
            <a:pPr indent="-256032" lvl="0" marL="365760" rtl="0" algn="l">
              <a:lnSpc>
                <a:spcPct val="80000"/>
              </a:lnSpc>
              <a:spcBef>
                <a:spcPts val="300"/>
              </a:spcBef>
              <a:spcAft>
                <a:spcPts val="0"/>
              </a:spcAft>
              <a:buSzPts val="1120"/>
              <a:buChar char="•"/>
            </a:pPr>
            <a:r>
              <a:rPr lang="tr-TR" sz="1120"/>
              <a:t>Fennel (Rezene) (Foeniculum vulgare)</a:t>
            </a:r>
            <a:endParaRPr/>
          </a:p>
          <a:p>
            <a:pPr indent="-256032" lvl="0" marL="365760" rtl="0" algn="l">
              <a:lnSpc>
                <a:spcPct val="80000"/>
              </a:lnSpc>
              <a:spcBef>
                <a:spcPts val="300"/>
              </a:spcBef>
              <a:spcAft>
                <a:spcPts val="0"/>
              </a:spcAft>
              <a:buSzPts val="1120"/>
              <a:buChar char="•"/>
            </a:pPr>
            <a:r>
              <a:rPr lang="tr-TR" sz="1120"/>
              <a:t>India blossom (Hindistan cicegi)</a:t>
            </a:r>
            <a:endParaRPr/>
          </a:p>
          <a:p>
            <a:pPr indent="-256032" lvl="0" marL="365760" rtl="0" algn="l">
              <a:lnSpc>
                <a:spcPct val="80000"/>
              </a:lnSpc>
              <a:spcBef>
                <a:spcPts val="300"/>
              </a:spcBef>
              <a:spcAft>
                <a:spcPts val="0"/>
              </a:spcAft>
              <a:buSzPts val="720"/>
              <a:buChar char="•"/>
            </a:pPr>
            <a:r>
              <a:rPr lang="tr-TR" sz="720"/>
              <a:t> </a:t>
            </a:r>
            <a:r>
              <a:rPr lang="tr-TR" sz="1120"/>
              <a:t>Galingale (Havlican) (Alpinia officinarum)</a:t>
            </a:r>
            <a:endParaRPr/>
          </a:p>
          <a:p>
            <a:pPr indent="-184912" lvl="0" marL="365760" rtl="0" algn="l">
              <a:lnSpc>
                <a:spcPct val="80000"/>
              </a:lnSpc>
              <a:spcBef>
                <a:spcPts val="300"/>
              </a:spcBef>
              <a:spcAft>
                <a:spcPts val="0"/>
              </a:spcAft>
              <a:buSzPts val="1120"/>
              <a:buNone/>
            </a:pPr>
            <a:r>
              <a:t/>
            </a:r>
            <a:endParaRPr sz="1120"/>
          </a:p>
        </p:txBody>
      </p:sp>
      <p:sp>
        <p:nvSpPr>
          <p:cNvPr id="239" name="Google Shape;239;p33"/>
          <p:cNvSpPr txBox="1"/>
          <p:nvPr/>
        </p:nvSpPr>
        <p:spPr>
          <a:xfrm>
            <a:off x="4500562" y="2500306"/>
            <a:ext cx="4429156" cy="4087922"/>
          </a:xfrm>
          <a:prstGeom prst="rect">
            <a:avLst/>
          </a:prstGeom>
          <a:noFill/>
          <a:ln>
            <a:noFill/>
          </a:ln>
        </p:spPr>
        <p:txBody>
          <a:bodyPr anchorCtr="0" anchor="t" bIns="45700" lIns="91425" spcFirstLastPara="1" rIns="91425" wrap="square" tIns="45700">
            <a:noAutofit/>
          </a:bodyPr>
          <a:lstStyle/>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Ginger (Zencefil) (Zingibar officinalis)</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Iksir sugar (Iksir sekeri)</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India blossom (Hindistan cicegi)</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Java pepper (Kuyruklu biber) (Piper cubeba)</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Licorice extract (Meyan bali) (Glycyrrhiza uralensis fisch)</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Licorice root (Meyan koku) (Glycyrrhiza glabra)</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Mastic (Cam sakizi) (Mastichum)</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Millet (Hintdarisi) (Pennisetum glaucum)</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Myrrh (Murrusafi) (Commiphora Molmol)</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Muskroot (Sumbul) (Adoxa moschatellina)</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Mustard seed (Hardal tohumu) (Brassica nigra)</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Orange peel (Portakal kabugu)</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Rhubarb (Ravend) (Rheum Palmatum)</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Saffron (Safran) (Crocus Orientalis)</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Citric acid (Limon tuzu)</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Senna (Sinameki) (Cassia senna)</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Turmeric (Zerdecal) (Curcuma domestica)</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Udulkahr (Udulkahir)</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Vanilla (Vanilya) (Vanilla planifolia)</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Woad (Civit) (Isatis)</a:t>
            </a:r>
            <a:endParaRPr/>
          </a:p>
          <a:p>
            <a:pPr indent="-69850" lvl="0" marL="0" marR="0" rtl="0" algn="l">
              <a:spcBef>
                <a:spcPts val="0"/>
              </a:spcBef>
              <a:spcAft>
                <a:spcPts val="0"/>
              </a:spcAft>
              <a:buClr>
                <a:schemeClr val="dk1"/>
              </a:buClr>
              <a:buSzPts val="1100"/>
              <a:buFont typeface="Arial"/>
              <a:buChar char="•"/>
            </a:pPr>
            <a:r>
              <a:rPr b="0" i="0" lang="tr-TR" sz="1100" u="none" cap="none" strike="noStrike">
                <a:solidFill>
                  <a:schemeClr val="dk1"/>
                </a:solidFill>
                <a:latin typeface="Georgia"/>
                <a:ea typeface="Georgia"/>
                <a:cs typeface="Georgia"/>
                <a:sym typeface="Georgia"/>
              </a:rPr>
              <a:t>      Yellow myrobalan (Sari halile) (Fructus myrobalani)</a:t>
            </a:r>
            <a:endParaRPr/>
          </a:p>
          <a:p>
            <a:pPr indent="0" lvl="0" marL="0" marR="0" rtl="0" algn="l">
              <a:spcBef>
                <a:spcPts val="0"/>
              </a:spcBef>
              <a:spcAft>
                <a:spcPts val="0"/>
              </a:spcAft>
              <a:buNone/>
            </a:pPr>
            <a:br>
              <a:rPr b="0" i="0" lang="tr-TR" sz="1200" u="none" cap="none" strike="noStrike">
                <a:solidFill>
                  <a:schemeClr val="dk1"/>
                </a:solidFill>
                <a:latin typeface="Georgia"/>
                <a:ea typeface="Georgia"/>
                <a:cs typeface="Georgia"/>
                <a:sym typeface="Georgia"/>
              </a:rPr>
            </a:br>
            <a:endParaRPr sz="1200">
              <a:solidFill>
                <a:schemeClr val="dk1"/>
              </a:solidFill>
              <a:latin typeface="Georgia"/>
              <a:ea typeface="Georgia"/>
              <a:cs typeface="Georgia"/>
              <a:sym typeface="Georgia"/>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5"/>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Trebuchet MS"/>
              <a:buNone/>
            </a:pPr>
            <a:r>
              <a:t/>
            </a:r>
            <a:endParaRPr/>
          </a:p>
        </p:txBody>
      </p:sp>
      <p:sp>
        <p:nvSpPr>
          <p:cNvPr id="125" name="Google Shape;125;p15"/>
          <p:cNvSpPr txBox="1"/>
          <p:nvPr>
            <p:ph idx="1" type="body"/>
          </p:nvPr>
        </p:nvSpPr>
        <p:spPr>
          <a:xfrm>
            <a:off x="457200" y="5500702"/>
            <a:ext cx="8229600" cy="1073834"/>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2800"/>
              <a:buChar char="•"/>
            </a:pPr>
            <a:r>
              <a:rPr lang="tr-TR"/>
              <a:t>Eagen Region is a region which you can see many endemic spieces.</a:t>
            </a:r>
            <a:endParaRPr/>
          </a:p>
        </p:txBody>
      </p:sp>
      <p:pic>
        <p:nvPicPr>
          <p:cNvPr descr="C:\Users\AIO\Desktop\ffib\turkiye_ege_bolgesi_haritasi.jpg" id="126" name="Google Shape;126;p15"/>
          <p:cNvPicPr preferRelativeResize="0"/>
          <p:nvPr/>
        </p:nvPicPr>
        <p:blipFill rotWithShape="1">
          <a:blip r:embed="rId3">
            <a:alphaModFix/>
          </a:blip>
          <a:srcRect b="0" l="0" r="0" t="0"/>
          <a:stretch/>
        </p:blipFill>
        <p:spPr>
          <a:xfrm>
            <a:off x="285720" y="1142984"/>
            <a:ext cx="8572560" cy="4185805"/>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6"/>
          <p:cNvSpPr txBox="1"/>
          <p:nvPr>
            <p:ph idx="1" type="body"/>
          </p:nvPr>
        </p:nvSpPr>
        <p:spPr>
          <a:xfrm>
            <a:off x="500034" y="5500702"/>
            <a:ext cx="8186766" cy="1073834"/>
          </a:xfrm>
          <a:prstGeom prst="rect">
            <a:avLst/>
          </a:prstGeom>
          <a:noFill/>
          <a:ln>
            <a:noFill/>
          </a:ln>
        </p:spPr>
        <p:txBody>
          <a:bodyPr anchorCtr="0" anchor="t" bIns="45700" lIns="91425" spcFirstLastPara="1" rIns="91425" wrap="square" tIns="45700">
            <a:noAutofit/>
          </a:bodyPr>
          <a:lstStyle/>
          <a:p>
            <a:pPr indent="-256032" lvl="0" marL="365760" rtl="0" algn="l">
              <a:lnSpc>
                <a:spcPct val="80000"/>
              </a:lnSpc>
              <a:spcBef>
                <a:spcPts val="0"/>
              </a:spcBef>
              <a:spcAft>
                <a:spcPts val="0"/>
              </a:spcAft>
              <a:buSzPts val="2590"/>
              <a:buChar char="•"/>
            </a:pPr>
            <a:r>
              <a:rPr lang="tr-TR" sz="2590"/>
              <a:t>Our province Manisa is a quite big province with nearly 1.4 million people. It gets bigger day by day and turns into a thread to living beings.</a:t>
            </a:r>
            <a:endParaRPr sz="2590"/>
          </a:p>
        </p:txBody>
      </p:sp>
      <p:pic>
        <p:nvPicPr>
          <p:cNvPr descr="C:\Users\AIO\Desktop\ffib\manisa-2.jpg" id="132" name="Google Shape;132;p16"/>
          <p:cNvPicPr preferRelativeResize="0"/>
          <p:nvPr/>
        </p:nvPicPr>
        <p:blipFill rotWithShape="1">
          <a:blip r:embed="rId3">
            <a:alphaModFix/>
          </a:blip>
          <a:srcRect b="0" l="0" r="0" t="0"/>
          <a:stretch/>
        </p:blipFill>
        <p:spPr>
          <a:xfrm>
            <a:off x="714348" y="642918"/>
            <a:ext cx="7715304" cy="4760085"/>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7"/>
          <p:cNvSpPr txBox="1"/>
          <p:nvPr>
            <p:ph idx="1" type="body"/>
          </p:nvPr>
        </p:nvSpPr>
        <p:spPr>
          <a:xfrm>
            <a:off x="428596" y="5214950"/>
            <a:ext cx="8258204" cy="1359586"/>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2800"/>
              <a:buChar char="•"/>
            </a:pPr>
            <a:r>
              <a:rPr lang="tr-TR"/>
              <a:t>Akhisar is a district nearly 50 kilometers away from Manisa. Our school is in Akhisar.</a:t>
            </a:r>
            <a:endParaRPr/>
          </a:p>
        </p:txBody>
      </p:sp>
      <p:pic>
        <p:nvPicPr>
          <p:cNvPr descr="C:\Users\AIO\Desktop\ffib\69578.jpg" id="138" name="Google Shape;138;p17"/>
          <p:cNvPicPr preferRelativeResize="0"/>
          <p:nvPr/>
        </p:nvPicPr>
        <p:blipFill rotWithShape="1">
          <a:blip r:embed="rId3">
            <a:alphaModFix/>
          </a:blip>
          <a:srcRect b="0" l="0" r="0" t="0"/>
          <a:stretch/>
        </p:blipFill>
        <p:spPr>
          <a:xfrm>
            <a:off x="642910" y="714356"/>
            <a:ext cx="7858148" cy="4147357"/>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Trebuchet MS"/>
              <a:buNone/>
            </a:pPr>
            <a:r>
              <a:rPr lang="tr-TR"/>
              <a:t>What does “Endemic” mean ?</a:t>
            </a:r>
            <a:endParaRPr/>
          </a:p>
        </p:txBody>
      </p:sp>
      <p:sp>
        <p:nvSpPr>
          <p:cNvPr id="144" name="Google Shape;144;p18"/>
          <p:cNvSpPr txBox="1"/>
          <p:nvPr>
            <p:ph idx="1" type="body"/>
          </p:nvPr>
        </p:nvSpPr>
        <p:spPr>
          <a:xfrm>
            <a:off x="457200" y="2571744"/>
            <a:ext cx="8229600" cy="4002792"/>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2800"/>
              <a:buChar char="•"/>
            </a:pPr>
            <a:r>
              <a:rPr b="1" lang="tr-TR">
                <a:latin typeface="Georgia"/>
                <a:ea typeface="Georgia"/>
                <a:cs typeface="Georgia"/>
                <a:sym typeface="Georgia"/>
              </a:rPr>
              <a:t>Endemic species </a:t>
            </a:r>
            <a:r>
              <a:rPr lang="tr-TR">
                <a:latin typeface="Georgia"/>
                <a:ea typeface="Georgia"/>
                <a:cs typeface="Georgia"/>
                <a:sym typeface="Georgia"/>
              </a:rPr>
              <a:t>are plants and animals that exist only in one geographic region. Species can be </a:t>
            </a:r>
            <a:r>
              <a:rPr b="1" lang="tr-TR">
                <a:latin typeface="Georgia"/>
                <a:ea typeface="Georgia"/>
                <a:cs typeface="Georgia"/>
                <a:sym typeface="Georgia"/>
              </a:rPr>
              <a:t>endemic</a:t>
            </a:r>
            <a:r>
              <a:rPr lang="tr-TR">
                <a:latin typeface="Georgia"/>
                <a:ea typeface="Georgia"/>
                <a:cs typeface="Georgia"/>
                <a:sym typeface="Georgia"/>
              </a:rPr>
              <a:t> to large or small areas of the earth: some </a:t>
            </a:r>
            <a:r>
              <a:rPr b="1" lang="tr-TR">
                <a:latin typeface="Georgia"/>
                <a:ea typeface="Georgia"/>
                <a:cs typeface="Georgia"/>
                <a:sym typeface="Georgia"/>
              </a:rPr>
              <a:t>are endemic</a:t>
            </a:r>
            <a:r>
              <a:rPr lang="tr-TR">
                <a:latin typeface="Georgia"/>
                <a:ea typeface="Georgia"/>
                <a:cs typeface="Georgia"/>
                <a:sym typeface="Georgia"/>
              </a:rPr>
              <a:t> to a particular continent, some to part of a continent, and others to a single island</a:t>
            </a:r>
            <a:r>
              <a:rPr lang="tr-TR">
                <a:latin typeface="Trebuchet MS"/>
                <a:ea typeface="Trebuchet MS"/>
                <a:cs typeface="Trebuchet MS"/>
                <a:sym typeface="Trebuchet MS"/>
              </a:rPr>
              <a:t>.</a:t>
            </a:r>
            <a:endParaRPr>
              <a:latin typeface="Trebuchet MS"/>
              <a:ea typeface="Trebuchet MS"/>
              <a:cs typeface="Trebuchet MS"/>
              <a:sym typeface="Trebuchet MS"/>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Trebuchet MS"/>
              <a:buNone/>
            </a:pPr>
            <a:r>
              <a:rPr lang="tr-TR"/>
              <a:t>Flora of Turkey</a:t>
            </a:r>
            <a:endParaRPr/>
          </a:p>
        </p:txBody>
      </p:sp>
      <p:sp>
        <p:nvSpPr>
          <p:cNvPr id="150" name="Google Shape;150;p19"/>
          <p:cNvSpPr txBox="1"/>
          <p:nvPr>
            <p:ph idx="1" type="body"/>
          </p:nvPr>
        </p:nvSpPr>
        <p:spPr>
          <a:xfrm>
            <a:off x="457200" y="2249424"/>
            <a:ext cx="8229600" cy="4325112"/>
          </a:xfrm>
          <a:prstGeom prst="rect">
            <a:avLst/>
          </a:prstGeom>
          <a:noFill/>
          <a:ln>
            <a:noFill/>
          </a:ln>
        </p:spPr>
        <p:txBody>
          <a:bodyPr anchorCtr="0" anchor="t" bIns="45700" lIns="91425" spcFirstLastPara="1" rIns="91425" wrap="square" tIns="45700">
            <a:noAutofit/>
          </a:bodyPr>
          <a:lstStyle/>
          <a:p>
            <a:pPr indent="-256032" lvl="0" marL="365760" rtl="0" algn="l">
              <a:lnSpc>
                <a:spcPct val="90000"/>
              </a:lnSpc>
              <a:spcBef>
                <a:spcPts val="0"/>
              </a:spcBef>
              <a:spcAft>
                <a:spcPts val="0"/>
              </a:spcAft>
              <a:buSzPts val="2800"/>
              <a:buChar char="•"/>
            </a:pPr>
            <a:r>
              <a:rPr lang="tr-TR"/>
              <a:t>The rich Turkish flora includes more than 9.000 varieties of plants. About 3.000 of them are endemic to Turkey and grow in nature nowhere else in the world.</a:t>
            </a:r>
            <a:br>
              <a:rPr lang="tr-TR"/>
            </a:br>
            <a:br>
              <a:rPr lang="tr-TR"/>
            </a:br>
            <a:r>
              <a:rPr lang="tr-TR"/>
              <a:t>       Turkey is the only country in the world under the influence of 3 botanical geographical regions. Also famous bioclimatists concurred that Turkey is the only country in the world subject to three main climates.</a:t>
            </a:r>
            <a:endParaRPr/>
          </a:p>
          <a:p>
            <a:pPr indent="-78232" lvl="0" marL="365760" rtl="0" algn="l">
              <a:lnSpc>
                <a:spcPct val="90000"/>
              </a:lnSpc>
              <a:spcBef>
                <a:spcPts val="300"/>
              </a:spcBef>
              <a:spcAft>
                <a:spcPts val="0"/>
              </a:spcAft>
              <a:buSzPts val="2800"/>
              <a:buNone/>
            </a:pPr>
            <a:r>
              <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457200" y="1143000"/>
            <a:ext cx="8229600" cy="1066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b="1" lang="tr-TR" sz="3600"/>
              <a:t>Anatolia Glaiol</a:t>
            </a:r>
            <a:br>
              <a:rPr b="1" lang="tr-TR" sz="3600"/>
            </a:br>
            <a:endParaRPr sz="3600"/>
          </a:p>
        </p:txBody>
      </p:sp>
      <p:pic>
        <p:nvPicPr>
          <p:cNvPr descr="C:\Users\AIO\Desktop\ffib\3345z8OeZsfS5_1.jpg" id="156" name="Google Shape;156;p20"/>
          <p:cNvPicPr preferRelativeResize="0"/>
          <p:nvPr/>
        </p:nvPicPr>
        <p:blipFill rotWithShape="1">
          <a:blip r:embed="rId3">
            <a:alphaModFix/>
          </a:blip>
          <a:srcRect b="0" l="0" r="0" t="0"/>
          <a:stretch/>
        </p:blipFill>
        <p:spPr>
          <a:xfrm>
            <a:off x="1285852" y="2071678"/>
            <a:ext cx="6715172" cy="4473983"/>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457200" y="714356"/>
            <a:ext cx="8229600" cy="8572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br>
              <a:rPr b="1" lang="tr-TR" sz="3600"/>
            </a:br>
            <a:r>
              <a:rPr b="1" lang="tr-TR" sz="3600"/>
              <a:t>Upside down Tulips of Van(!)</a:t>
            </a:r>
            <a:br>
              <a:rPr b="1" lang="tr-TR" sz="3600"/>
            </a:br>
            <a:br>
              <a:rPr lang="tr-TR" sz="3600"/>
            </a:br>
            <a:endParaRPr sz="3600"/>
          </a:p>
        </p:txBody>
      </p:sp>
      <p:pic>
        <p:nvPicPr>
          <p:cNvPr descr="C:\Users\AIO\Desktop\ffib\3345IolK06gA5_6.jpg" id="162" name="Google Shape;162;p21"/>
          <p:cNvPicPr preferRelativeResize="0"/>
          <p:nvPr>
            <p:ph idx="1" type="body"/>
          </p:nvPr>
        </p:nvPicPr>
        <p:blipFill rotWithShape="1">
          <a:blip r:embed="rId3">
            <a:alphaModFix/>
          </a:blip>
          <a:srcRect b="0" l="0" r="0" t="0"/>
          <a:stretch/>
        </p:blipFill>
        <p:spPr>
          <a:xfrm>
            <a:off x="1357290" y="1214422"/>
            <a:ext cx="6572296" cy="4324350"/>
          </a:xfrm>
          <a:prstGeom prst="rect">
            <a:avLst/>
          </a:prstGeom>
          <a:noFill/>
          <a:ln>
            <a:noFill/>
          </a:ln>
        </p:spPr>
      </p:pic>
      <p:sp>
        <p:nvSpPr>
          <p:cNvPr id="163" name="Google Shape;163;p21"/>
          <p:cNvSpPr txBox="1"/>
          <p:nvPr/>
        </p:nvSpPr>
        <p:spPr>
          <a:xfrm>
            <a:off x="0" y="6072206"/>
            <a:ext cx="91440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tr-TR" sz="1800" u="none" cap="none" strike="noStrike">
                <a:solidFill>
                  <a:schemeClr val="dk1"/>
                </a:solidFill>
                <a:latin typeface="Georgia"/>
                <a:ea typeface="Georgia"/>
                <a:cs typeface="Georgia"/>
                <a:sym typeface="Georgia"/>
              </a:rPr>
              <a:t>This plants grow naturally only in Van province of Turkey.</a:t>
            </a:r>
            <a:endParaRPr b="0" i="0" sz="1800" u="none" cap="none" strike="noStrike">
              <a:solidFill>
                <a:schemeClr val="dk1"/>
              </a:solidFill>
              <a:latin typeface="Georgia"/>
              <a:ea typeface="Georgia"/>
              <a:cs typeface="Georgia"/>
              <a:sym typeface="Georgia"/>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Şehir Hayatı">
  <a:themeElements>
    <a:clrScheme name="Şehir Hayatı">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