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6" r:id="rId4"/>
    <p:sldId id="258" r:id="rId5"/>
    <p:sldId id="259" r:id="rId6"/>
    <p:sldId id="265" r:id="rId7"/>
    <p:sldId id="263" r:id="rId8"/>
    <p:sldId id="268" r:id="rId9"/>
    <p:sldId id="269" r:id="rId10"/>
    <p:sldId id="270" r:id="rId11"/>
    <p:sldId id="271" r:id="rId12"/>
    <p:sldId id="274" r:id="rId13"/>
    <p:sldId id="275" r:id="rId14"/>
    <p:sldId id="261" r:id="rId15"/>
    <p:sldId id="262" r:id="rId16"/>
    <p:sldId id="267" r:id="rId17"/>
    <p:sldId id="266" r:id="rId1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69" d="100"/>
          <a:sy n="69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Dikdörtgen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Dikdörtgen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Dikdörtgen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7" name="Dikdörtgen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Dikdörtgen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Dikdörtgen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2" name="Veri Yer Tutucus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13" name="Slayt Numarası Yer Tutucus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Altbilgi Yer Tutucusu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8" name="Veri Yer Tutucusu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Altbilgi Yer Tutucusu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0" name="Veri Yer Tutucusu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12" name="Slayt Numarası Yer Tutucus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Altbilgi Yer Tutucusu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r-TR"/>
          </a:p>
        </p:txBody>
      </p:sp>
      <p:sp>
        <p:nvSpPr>
          <p:cNvPr id="16" name="Metin Yer Tutucus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5" name="Metin Yer Tutucus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Dikdörtgen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Dikdörtgen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1" name="Dikdörtgen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Veri Yer Tutucusu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13" name="Slayt Numarası Yer Tutucus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Altbilgi Yer Tutucusu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05.05.2019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Dikdörtgen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Dikdörtgen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Dikdörtgen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</a:t>
            </a:r>
            <a:r>
              <a:rPr lang="tr-TR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</a:t>
            </a:r>
            <a:r>
              <a:rPr lang="tr-TR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Terms</a:t>
            </a:r>
            <a:r>
              <a:rPr lang="tr-TR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Of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Eating</a:t>
            </a:r>
            <a:r>
              <a:rPr lang="tr-TR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/</a:t>
            </a:r>
            <a:r>
              <a:rPr lang="tr-TR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Farming</a:t>
            </a:r>
            <a:endParaRPr lang="tr-TR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9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0" y="-21735"/>
            <a:ext cx="9144000" cy="1828800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How </a:t>
            </a:r>
            <a:r>
              <a:rPr lang="tr-TR" sz="36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does</a:t>
            </a:r>
            <a:r>
              <a:rPr lang="tr-TR" sz="3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r-TR" sz="36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the</a:t>
            </a:r>
            <a:r>
              <a:rPr lang="tr-TR" sz="3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r-TR" sz="36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earth</a:t>
            </a:r>
            <a:r>
              <a:rPr lang="tr-TR" sz="3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r-TR" sz="36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shape</a:t>
            </a:r>
            <a:r>
              <a:rPr lang="tr-TR" sz="3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r-TR" sz="36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people’s</a:t>
            </a:r>
            <a:r>
              <a:rPr lang="tr-TR" sz="3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r-TR" sz="36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culture</a:t>
            </a:r>
            <a:endParaRPr lang="tr-TR" sz="3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 err="1" smtClean="0">
                <a:solidFill>
                  <a:srgbClr val="FF0000"/>
                </a:solidFill>
              </a:rPr>
              <a:t>Turnips</a:t>
            </a:r>
            <a:endParaRPr lang="tr-TR" sz="40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Åalgam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816262" cy="4392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03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Okra</a:t>
            </a:r>
            <a:endParaRPr lang="tr-TR" sz="4000" b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9" y="1700808"/>
            <a:ext cx="786867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1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 err="1" smtClean="0">
                <a:solidFill>
                  <a:srgbClr val="FF0000"/>
                </a:solidFill>
              </a:rPr>
              <a:t>Radish</a:t>
            </a:r>
            <a:endParaRPr lang="tr-TR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Ä°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594" y="1844824"/>
            <a:ext cx="7552841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5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 err="1">
                <a:solidFill>
                  <a:srgbClr val="FF0000"/>
                </a:solidFill>
              </a:rPr>
              <a:t>P</a:t>
            </a:r>
            <a:r>
              <a:rPr lang="tr-TR" sz="4000" b="1" dirty="0" err="1" smtClean="0">
                <a:solidFill>
                  <a:srgbClr val="FF0000"/>
                </a:solidFill>
              </a:rPr>
              <a:t>urslane</a:t>
            </a:r>
            <a:endParaRPr lang="tr-TR" sz="4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semizotu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6982760" cy="4345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 err="1" smtClean="0">
                <a:solidFill>
                  <a:srgbClr val="FF0000"/>
                </a:solidFill>
              </a:rPr>
              <a:t>Slope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and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Elevation</a:t>
            </a:r>
            <a:endParaRPr lang="tr-TR" sz="40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251520" y="1700808"/>
            <a:ext cx="8676456" cy="4392488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r-TR" sz="2800" dirty="0" err="1" smtClean="0"/>
              <a:t>In</a:t>
            </a:r>
            <a:r>
              <a:rPr lang="tr-TR" sz="2800" dirty="0" smtClean="0"/>
              <a:t> </a:t>
            </a:r>
            <a:r>
              <a:rPr lang="tr-TR" sz="2800" dirty="0" err="1" smtClean="0"/>
              <a:t>many</a:t>
            </a:r>
            <a:r>
              <a:rPr lang="tr-TR" sz="2800" dirty="0" smtClean="0"/>
              <a:t> </a:t>
            </a:r>
            <a:r>
              <a:rPr lang="tr-TR" sz="2800" dirty="0" err="1" smtClean="0"/>
              <a:t>places</a:t>
            </a:r>
            <a:r>
              <a:rPr lang="tr-TR" sz="2800" dirty="0" smtClean="0"/>
              <a:t>, </a:t>
            </a:r>
            <a:r>
              <a:rPr lang="tr-TR" sz="2800" dirty="0" err="1" smtClean="0"/>
              <a:t>especially</a:t>
            </a:r>
            <a:r>
              <a:rPr lang="tr-TR" sz="2800" dirty="0" smtClean="0"/>
              <a:t> </a:t>
            </a:r>
            <a:r>
              <a:rPr lang="tr-TR" sz="2800" dirty="0" err="1" smtClean="0"/>
              <a:t>agriculture</a:t>
            </a:r>
            <a:r>
              <a:rPr lang="tr-TR" sz="2800" dirty="0" smtClean="0"/>
              <a:t> </a:t>
            </a:r>
            <a:r>
              <a:rPr lang="tr-TR" sz="2800" dirty="0" err="1" smtClean="0"/>
              <a:t>changes</a:t>
            </a:r>
            <a:r>
              <a:rPr lang="tr-TR" sz="2800" dirty="0" smtClean="0"/>
              <a:t> </a:t>
            </a:r>
            <a:r>
              <a:rPr lang="tr-TR" sz="2800" dirty="0" err="1" smtClean="0"/>
              <a:t>due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slope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elevation</a:t>
            </a:r>
            <a:r>
              <a:rPr lang="tr-TR" sz="2800" dirty="0" smtClean="0"/>
              <a:t>. </a:t>
            </a:r>
            <a:r>
              <a:rPr lang="tr-TR" sz="2800" dirty="0" err="1" smtClean="0"/>
              <a:t>If</a:t>
            </a:r>
            <a:r>
              <a:rPr lang="tr-TR" sz="2800" dirty="0" smtClean="0"/>
              <a:t> </a:t>
            </a:r>
            <a:r>
              <a:rPr lang="tr-TR" sz="2800" dirty="0" err="1" smtClean="0"/>
              <a:t>there’s</a:t>
            </a:r>
            <a:r>
              <a:rPr lang="tr-TR" sz="2800" dirty="0" smtClean="0"/>
              <a:t> a </a:t>
            </a:r>
            <a:r>
              <a:rPr lang="tr-TR" sz="2800" dirty="0" err="1" smtClean="0"/>
              <a:t>steep</a:t>
            </a:r>
            <a:r>
              <a:rPr lang="tr-TR" sz="2800" dirty="0" smtClean="0"/>
              <a:t> </a:t>
            </a:r>
            <a:r>
              <a:rPr lang="tr-TR" sz="2800" dirty="0" err="1" smtClean="0"/>
              <a:t>slope</a:t>
            </a:r>
            <a:r>
              <a:rPr lang="tr-TR" sz="2800" dirty="0" smtClean="0"/>
              <a:t> in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area</a:t>
            </a:r>
            <a:r>
              <a:rPr lang="tr-TR" sz="2800" dirty="0" smtClean="0"/>
              <a:t>, it </a:t>
            </a:r>
            <a:r>
              <a:rPr lang="tr-TR" sz="2800" dirty="0" err="1" smtClean="0"/>
              <a:t>makes</a:t>
            </a:r>
            <a:r>
              <a:rPr lang="tr-TR" sz="2800" dirty="0" smtClean="0"/>
              <a:t> </a:t>
            </a:r>
            <a:r>
              <a:rPr lang="tr-TR" sz="2800" dirty="0" err="1" smtClean="0"/>
              <a:t>planting</a:t>
            </a:r>
            <a:r>
              <a:rPr lang="tr-TR" sz="2800" dirty="0" smtClean="0"/>
              <a:t> </a:t>
            </a:r>
            <a:r>
              <a:rPr lang="tr-TR" sz="2800" dirty="0" err="1" smtClean="0"/>
              <a:t>harder</a:t>
            </a:r>
            <a:r>
              <a:rPr lang="tr-TR" sz="2800" dirty="0" smtClean="0"/>
              <a:t>. </a:t>
            </a:r>
            <a:r>
              <a:rPr lang="tr-TR" sz="2800" dirty="0" err="1" smtClean="0"/>
              <a:t>So</a:t>
            </a:r>
            <a:r>
              <a:rPr lang="tr-TR" sz="2800" dirty="0" smtClean="0"/>
              <a:t>, </a:t>
            </a:r>
            <a:r>
              <a:rPr lang="tr-TR" sz="2800" dirty="0" err="1" smtClean="0"/>
              <a:t>people</a:t>
            </a:r>
            <a:r>
              <a:rPr lang="tr-TR" sz="2800" dirty="0" smtClean="0"/>
              <a:t> </a:t>
            </a:r>
            <a:r>
              <a:rPr lang="tr-TR" sz="2800" dirty="0" err="1" smtClean="0"/>
              <a:t>who</a:t>
            </a:r>
            <a:r>
              <a:rPr lang="tr-TR" sz="2800" dirty="0" smtClean="0"/>
              <a:t> </a:t>
            </a:r>
            <a:r>
              <a:rPr lang="tr-TR" sz="2800" dirty="0" err="1" smtClean="0"/>
              <a:t>live</a:t>
            </a:r>
            <a:r>
              <a:rPr lang="tr-TR" sz="2800" dirty="0" smtClean="0"/>
              <a:t> in </a:t>
            </a:r>
            <a:r>
              <a:rPr lang="tr-TR" sz="2800" dirty="0" err="1" smtClean="0"/>
              <a:t>overland</a:t>
            </a:r>
            <a:r>
              <a:rPr lang="tr-TR" sz="2800" dirty="0" smtClean="0"/>
              <a:t> </a:t>
            </a:r>
            <a:r>
              <a:rPr lang="tr-TR" sz="2800" dirty="0" err="1" smtClean="0"/>
              <a:t>mostly</a:t>
            </a:r>
            <a:r>
              <a:rPr lang="tr-TR" sz="2800" dirty="0" smtClean="0"/>
              <a:t> </a:t>
            </a:r>
            <a:r>
              <a:rPr lang="tr-TR" sz="2800" dirty="0" err="1" smtClean="0"/>
              <a:t>live</a:t>
            </a:r>
            <a:r>
              <a:rPr lang="tr-TR" sz="2800" dirty="0" smtClean="0"/>
              <a:t> </a:t>
            </a:r>
            <a:r>
              <a:rPr lang="tr-TR" sz="2800" dirty="0" err="1" smtClean="0"/>
              <a:t>off</a:t>
            </a:r>
            <a:r>
              <a:rPr lang="tr-TR" sz="2800" dirty="0" smtClean="0"/>
              <a:t> </a:t>
            </a:r>
            <a:r>
              <a:rPr lang="tr-TR" sz="2800" dirty="0" err="1" smtClean="0"/>
              <a:t>animal</a:t>
            </a:r>
            <a:r>
              <a:rPr lang="tr-TR" sz="2800" dirty="0" smtClean="0"/>
              <a:t> </a:t>
            </a:r>
            <a:r>
              <a:rPr lang="tr-TR" sz="2800" dirty="0" err="1" smtClean="0"/>
              <a:t>breeding</a:t>
            </a:r>
            <a:r>
              <a:rPr lang="tr-TR" sz="2800" dirty="0" smtClean="0"/>
              <a:t>.</a:t>
            </a:r>
            <a:endParaRPr lang="tr-TR" sz="2800" dirty="0"/>
          </a:p>
        </p:txBody>
      </p:sp>
      <p:sp>
        <p:nvSpPr>
          <p:cNvPr id="3076" name="AutoShape 4" descr="Ä°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78" name="AutoShape 6" descr="Ä°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80" name="AutoShape 8" descr="Ä°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84" name="AutoShape 12" descr="buÄday hd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00" name="AutoShape 4" descr="Ä°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02" name="AutoShape 6" descr="inek kuzu hd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04" name="AutoShape 8" descr="Ä°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74" name="AutoShape 2" descr="yamaÃ§ta tarla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AutoShape 4" descr="yamaÃ§ta tarla ile ilgili gÃ¶rsel sonuc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6" descr="Ä°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8" descr="Ä°lgili res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82" name="AutoShape 10" descr="gÃ¼zel Alpler Ã¼zerinde otlatma in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12" descr="gÃ¼zel Alpler Ã¼zerinde otlatma inek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86" name="AutoShape 14" descr="AhÄ±r Ã§ayÄ±r blackface koy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88" name="AutoShape 16" descr="merha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90" name="AutoShape 18" descr="cows ile ilgili gÃ¶rsel sonuc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92" name="Picture 20" descr="Ä°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9994"/>
            <a:ext cx="9144000" cy="3198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Fishing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052" name="AutoShape 4" descr="fishing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54" name="Picture 6" descr="fishing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644008" y="1916832"/>
            <a:ext cx="4032448" cy="2044824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tr-TR" sz="2800" dirty="0" smtClean="0"/>
              <a:t>Fishing is an </a:t>
            </a:r>
            <a:r>
              <a:rPr lang="tr-TR" sz="2800" dirty="0" err="1" smtClean="0"/>
              <a:t>important</a:t>
            </a:r>
            <a:r>
              <a:rPr lang="tr-TR" sz="2800" dirty="0" smtClean="0"/>
              <a:t> </a:t>
            </a:r>
            <a:r>
              <a:rPr lang="tr-TR" sz="2800" dirty="0" err="1" smtClean="0"/>
              <a:t>livelihood</a:t>
            </a:r>
            <a:r>
              <a:rPr lang="tr-TR" sz="2800" dirty="0" smtClean="0"/>
              <a:t> </a:t>
            </a:r>
            <a:r>
              <a:rPr lang="tr-TR" sz="2800" dirty="0" err="1" smtClean="0"/>
              <a:t>for</a:t>
            </a:r>
            <a:r>
              <a:rPr lang="tr-TR" sz="2800" dirty="0" smtClean="0"/>
              <a:t> </a:t>
            </a:r>
            <a:r>
              <a:rPr lang="tr-TR" sz="2800" dirty="0" err="1" smtClean="0"/>
              <a:t>many</a:t>
            </a:r>
            <a:r>
              <a:rPr lang="tr-TR" sz="2800" dirty="0" smtClean="0"/>
              <a:t> </a:t>
            </a:r>
            <a:r>
              <a:rPr lang="tr-TR" sz="2800" dirty="0" err="1" smtClean="0"/>
              <a:t>seaside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lakeside</a:t>
            </a:r>
            <a:r>
              <a:rPr lang="tr-TR" sz="2800" dirty="0" smtClean="0"/>
              <a:t> </a:t>
            </a:r>
            <a:r>
              <a:rPr lang="tr-TR" sz="2800" dirty="0" err="1" smtClean="0"/>
              <a:t>areas</a:t>
            </a:r>
            <a:r>
              <a:rPr lang="tr-TR" sz="2800" dirty="0" smtClean="0"/>
              <a:t> in </a:t>
            </a:r>
            <a:r>
              <a:rPr lang="tr-TR" sz="2800" dirty="0" err="1" smtClean="0"/>
              <a:t>our</a:t>
            </a:r>
            <a:r>
              <a:rPr lang="tr-TR" sz="2800" dirty="0" smtClean="0"/>
              <a:t> </a:t>
            </a:r>
            <a:r>
              <a:rPr lang="tr-TR" sz="2800" dirty="0" err="1" smtClean="0"/>
              <a:t>country</a:t>
            </a:r>
            <a:r>
              <a:rPr lang="tr-TR" sz="2800" dirty="0" smtClean="0"/>
              <a:t>. </a:t>
            </a:r>
          </a:p>
          <a:p>
            <a:pPr>
              <a:buFont typeface="Courier New" pitchFamily="49" charset="0"/>
              <a:buChar char="o"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4310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4000" b="1" dirty="0" err="1" smtClean="0">
                <a:solidFill>
                  <a:srgbClr val="FF0000"/>
                </a:solidFill>
              </a:rPr>
              <a:t>Some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Famous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Fishing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Spots</a:t>
            </a:r>
            <a:endParaRPr lang="tr-TR" sz="4000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1547664" y="1484784"/>
            <a:ext cx="5796136" cy="4392488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s-ES" sz="2800" dirty="0" smtClean="0"/>
              <a:t>Aegean Sea</a:t>
            </a:r>
          </a:p>
          <a:p>
            <a:pPr algn="ctr">
              <a:buFont typeface="Wingdings" pitchFamily="2" charset="2"/>
              <a:buChar char="ü"/>
            </a:pPr>
            <a:r>
              <a:rPr lang="es-ES" sz="2800" dirty="0" smtClean="0"/>
              <a:t>Black Sea</a:t>
            </a:r>
          </a:p>
          <a:p>
            <a:pPr algn="ctr">
              <a:buFont typeface="Wingdings" pitchFamily="2" charset="2"/>
              <a:buChar char="ü"/>
            </a:pPr>
            <a:r>
              <a:rPr lang="es-ES" sz="2800" dirty="0" smtClean="0"/>
              <a:t>Mediterranean Sea</a:t>
            </a:r>
          </a:p>
          <a:p>
            <a:pPr algn="ctr">
              <a:buFont typeface="Wingdings" pitchFamily="2" charset="2"/>
              <a:buChar char="ü"/>
            </a:pPr>
            <a:r>
              <a:rPr lang="es-ES" sz="2800" dirty="0" smtClean="0"/>
              <a:t>Sea of Marmara – an inland sea.</a:t>
            </a:r>
          </a:p>
          <a:p>
            <a:pPr algn="ctr">
              <a:buFont typeface="Wingdings" pitchFamily="2" charset="2"/>
              <a:buChar char="ü"/>
            </a:pPr>
            <a:r>
              <a:rPr lang="en-US" sz="2800" dirty="0" smtClean="0"/>
              <a:t>Strait of Istanbul or the </a:t>
            </a:r>
            <a:r>
              <a:rPr lang="en-US" sz="2800" dirty="0" err="1" smtClean="0"/>
              <a:t>Bosphorus</a:t>
            </a:r>
            <a:endParaRPr lang="tr-TR" sz="2800" dirty="0"/>
          </a:p>
        </p:txBody>
      </p:sp>
      <p:pic>
        <p:nvPicPr>
          <p:cNvPr id="5" name="Picture 2" descr="balÄ±kÃ§Ä±lÄ±k harita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221088"/>
            <a:ext cx="4868057" cy="2461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ayvancÄ±lÄ±k hd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Base</a:t>
            </a:r>
            <a:r>
              <a:rPr lang="tr-TR" b="1" dirty="0" smtClean="0">
                <a:solidFill>
                  <a:srgbClr val="FF0000"/>
                </a:solidFill>
              </a:rPr>
              <a:t> Of </a:t>
            </a:r>
            <a:r>
              <a:rPr lang="tr-TR" b="1" dirty="0" err="1" smtClean="0">
                <a:solidFill>
                  <a:srgbClr val="FF0000"/>
                </a:solidFill>
              </a:rPr>
              <a:t>Farming</a:t>
            </a:r>
            <a:r>
              <a:rPr lang="tr-TR" b="1" dirty="0" smtClean="0">
                <a:solidFill>
                  <a:srgbClr val="FF0000"/>
                </a:solidFill>
              </a:rPr>
              <a:t>: </a:t>
            </a:r>
            <a:r>
              <a:rPr lang="tr-TR" b="1" dirty="0" err="1" smtClean="0">
                <a:solidFill>
                  <a:srgbClr val="FF0000"/>
                </a:solidFill>
              </a:rPr>
              <a:t>Water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Sources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611560" y="1700808"/>
            <a:ext cx="7488832" cy="1296144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r-TR" sz="2800" dirty="0" err="1" smtClean="0"/>
              <a:t>Water</a:t>
            </a:r>
            <a:r>
              <a:rPr lang="tr-TR" sz="2800" dirty="0" smtClean="0"/>
              <a:t> </a:t>
            </a:r>
            <a:r>
              <a:rPr lang="tr-TR" sz="2800" dirty="0" err="1" smtClean="0"/>
              <a:t>sources</a:t>
            </a:r>
            <a:r>
              <a:rPr lang="tr-TR" sz="2800" dirty="0" smtClean="0"/>
              <a:t> </a:t>
            </a:r>
            <a:r>
              <a:rPr lang="tr-TR" sz="2800" dirty="0" err="1" smtClean="0"/>
              <a:t>are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most</a:t>
            </a:r>
            <a:r>
              <a:rPr lang="tr-TR" sz="2800" dirty="0" smtClean="0"/>
              <a:t> </a:t>
            </a:r>
            <a:r>
              <a:rPr lang="tr-TR" sz="2800" dirty="0" err="1" smtClean="0"/>
              <a:t>important</a:t>
            </a:r>
            <a:r>
              <a:rPr lang="tr-TR" sz="2800" dirty="0" smtClean="0"/>
              <a:t> </a:t>
            </a:r>
            <a:r>
              <a:rPr lang="tr-TR" sz="2800" dirty="0" err="1" smtClean="0"/>
              <a:t>factor</a:t>
            </a:r>
            <a:r>
              <a:rPr lang="tr-TR" sz="2800" dirty="0" smtClean="0"/>
              <a:t> in </a:t>
            </a:r>
            <a:r>
              <a:rPr lang="tr-TR" sz="2800" dirty="0" err="1" smtClean="0"/>
              <a:t>farming</a:t>
            </a:r>
            <a:r>
              <a:rPr lang="tr-TR" sz="2800" dirty="0" smtClean="0"/>
              <a:t>. </a:t>
            </a:r>
            <a:r>
              <a:rPr lang="tr-TR" sz="2800" dirty="0" err="1" smtClean="0"/>
              <a:t>During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history</a:t>
            </a:r>
            <a:r>
              <a:rPr lang="tr-TR" sz="2800" dirty="0" smtClean="0"/>
              <a:t>, </a:t>
            </a:r>
            <a:r>
              <a:rPr lang="tr-TR" sz="2800" dirty="0" err="1" smtClean="0"/>
              <a:t>Anatolia</a:t>
            </a:r>
            <a:r>
              <a:rPr lang="tr-TR" sz="2800" dirty="0" smtClean="0"/>
              <a:t> </a:t>
            </a:r>
            <a:r>
              <a:rPr lang="tr-TR" sz="2800" dirty="0" err="1" smtClean="0"/>
              <a:t>always</a:t>
            </a:r>
            <a:r>
              <a:rPr lang="tr-TR" sz="2800" dirty="0" smtClean="0"/>
              <a:t> had </a:t>
            </a:r>
            <a:r>
              <a:rPr lang="tr-TR" sz="2800" dirty="0" err="1" smtClean="0"/>
              <a:t>plenty</a:t>
            </a:r>
            <a:r>
              <a:rPr lang="tr-TR" sz="2800" dirty="0" smtClean="0"/>
              <a:t> of </a:t>
            </a:r>
            <a:r>
              <a:rPr lang="tr-TR" sz="2800" dirty="0" err="1" smtClean="0"/>
              <a:t>water</a:t>
            </a:r>
            <a:r>
              <a:rPr lang="tr-TR" sz="2800" dirty="0" smtClean="0"/>
              <a:t> </a:t>
            </a:r>
            <a:r>
              <a:rPr lang="tr-TR" sz="2800" dirty="0" err="1" smtClean="0"/>
              <a:t>sources</a:t>
            </a:r>
            <a:r>
              <a:rPr lang="tr-TR" sz="2800" dirty="0" smtClean="0"/>
              <a:t>.</a:t>
            </a:r>
          </a:p>
        </p:txBody>
      </p:sp>
      <p:pic>
        <p:nvPicPr>
          <p:cNvPr id="8194" name="Picture 2" descr="anatolian map rivers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140967"/>
            <a:ext cx="5715000" cy="2724151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755576" y="594928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(</a:t>
            </a:r>
            <a:r>
              <a:rPr lang="tr-TR" sz="2800" dirty="0" err="1" smtClean="0"/>
              <a:t>Map</a:t>
            </a:r>
            <a:r>
              <a:rPr lang="tr-TR" sz="2800" dirty="0" smtClean="0"/>
              <a:t> of </a:t>
            </a:r>
            <a:r>
              <a:rPr lang="tr-TR" sz="2800" dirty="0" err="1" smtClean="0"/>
              <a:t>natural</a:t>
            </a:r>
            <a:r>
              <a:rPr lang="tr-TR" sz="2800" dirty="0" smtClean="0"/>
              <a:t> </a:t>
            </a:r>
            <a:r>
              <a:rPr lang="tr-TR" sz="2800" dirty="0" err="1" smtClean="0"/>
              <a:t>water</a:t>
            </a:r>
            <a:r>
              <a:rPr lang="tr-TR" sz="2800" dirty="0" smtClean="0"/>
              <a:t> </a:t>
            </a:r>
            <a:r>
              <a:rPr lang="tr-TR" sz="2800" dirty="0" err="1" smtClean="0"/>
              <a:t>sources</a:t>
            </a:r>
            <a:r>
              <a:rPr lang="tr-TR" sz="2800" dirty="0" smtClean="0"/>
              <a:t> in </a:t>
            </a:r>
            <a:r>
              <a:rPr lang="tr-TR" sz="2800" dirty="0" err="1" smtClean="0"/>
              <a:t>Turkey</a:t>
            </a:r>
            <a:r>
              <a:rPr lang="tr-TR" sz="2800" dirty="0" smtClean="0"/>
              <a:t>.)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6252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 smtClean="0">
                <a:solidFill>
                  <a:srgbClr val="FF0000"/>
                </a:solidFill>
              </a:rPr>
              <a:t>Plains</a:t>
            </a:r>
            <a:r>
              <a:rPr lang="tr-TR" b="1" dirty="0" smtClean="0">
                <a:solidFill>
                  <a:srgbClr val="FF0000"/>
                </a:solidFill>
              </a:rPr>
              <a:t> Of </a:t>
            </a:r>
            <a:r>
              <a:rPr lang="tr-TR" b="1" dirty="0" err="1" smtClean="0">
                <a:solidFill>
                  <a:srgbClr val="FF0000"/>
                </a:solidFill>
              </a:rPr>
              <a:t>Turkey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467544" y="1600200"/>
            <a:ext cx="8298504" cy="2188840"/>
          </a:xfrm>
        </p:spPr>
        <p:txBody>
          <a:bodyPr>
            <a:noAutofit/>
          </a:bodyPr>
          <a:lstStyle/>
          <a:p>
            <a:r>
              <a:rPr lang="tr-TR" sz="2800" u="sng" dirty="0" smtClean="0"/>
              <a:t>Delta </a:t>
            </a:r>
            <a:r>
              <a:rPr lang="tr-TR" sz="2800" u="sng" dirty="0" err="1" smtClean="0"/>
              <a:t>Plains</a:t>
            </a:r>
            <a:r>
              <a:rPr lang="tr-TR" sz="2800" dirty="0" smtClean="0"/>
              <a:t>: Delta </a:t>
            </a:r>
            <a:r>
              <a:rPr lang="tr-TR" sz="2800" dirty="0" err="1" smtClean="0"/>
              <a:t>plains</a:t>
            </a:r>
            <a:r>
              <a:rPr lang="tr-TR" sz="2800" dirty="0" smtClean="0"/>
              <a:t> </a:t>
            </a:r>
            <a:r>
              <a:rPr lang="tr-TR" sz="2800" dirty="0" err="1" smtClean="0"/>
              <a:t>are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plains</a:t>
            </a:r>
            <a:r>
              <a:rPr lang="tr-TR" sz="2800" dirty="0" smtClean="0"/>
              <a:t> </a:t>
            </a:r>
            <a:r>
              <a:rPr lang="tr-TR" sz="2800" dirty="0" err="1" smtClean="0"/>
              <a:t>which</a:t>
            </a:r>
            <a:r>
              <a:rPr lang="tr-TR" sz="2800" dirty="0" smtClean="0"/>
              <a:t> </a:t>
            </a:r>
            <a:r>
              <a:rPr lang="tr-TR" sz="2800" dirty="0" err="1" smtClean="0"/>
              <a:t>occured</a:t>
            </a:r>
            <a:r>
              <a:rPr lang="tr-TR" sz="2800" dirty="0" smtClean="0"/>
              <a:t> in time </a:t>
            </a:r>
            <a:r>
              <a:rPr lang="tr-TR" sz="2800" dirty="0" err="1" smtClean="0"/>
              <a:t>because</a:t>
            </a:r>
            <a:r>
              <a:rPr lang="tr-TR" sz="2800" dirty="0" smtClean="0"/>
              <a:t> of </a:t>
            </a:r>
            <a:r>
              <a:rPr lang="tr-TR" sz="2800" dirty="0" err="1" smtClean="0"/>
              <a:t>rivers</a:t>
            </a:r>
            <a:r>
              <a:rPr lang="tr-TR" sz="2800" dirty="0" smtClean="0"/>
              <a:t>. </a:t>
            </a:r>
            <a:r>
              <a:rPr lang="tr-TR" sz="2800" dirty="0" err="1" smtClean="0"/>
              <a:t>Rivers</a:t>
            </a:r>
            <a:r>
              <a:rPr lang="tr-TR" sz="2800" dirty="0" smtClean="0"/>
              <a:t> </a:t>
            </a:r>
            <a:r>
              <a:rPr lang="tr-TR" sz="2800" dirty="0" err="1" smtClean="0"/>
              <a:t>carry</a:t>
            </a:r>
            <a:r>
              <a:rPr lang="tr-TR" sz="2800" dirty="0" smtClean="0"/>
              <a:t> </a:t>
            </a:r>
            <a:r>
              <a:rPr lang="tr-TR" sz="2800" dirty="0" err="1" smtClean="0"/>
              <a:t>some</a:t>
            </a:r>
            <a:r>
              <a:rPr lang="tr-TR" sz="2800" dirty="0" smtClean="0"/>
              <a:t> </a:t>
            </a:r>
            <a:r>
              <a:rPr lang="tr-TR" sz="2800" dirty="0" err="1" smtClean="0"/>
              <a:t>materials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that</a:t>
            </a:r>
            <a:r>
              <a:rPr lang="tr-TR" sz="2800" dirty="0" smtClean="0"/>
              <a:t> </a:t>
            </a:r>
            <a:r>
              <a:rPr lang="tr-TR" sz="2800" dirty="0" err="1" smtClean="0"/>
              <a:t>materials</a:t>
            </a:r>
            <a:r>
              <a:rPr lang="tr-TR" sz="2800" dirty="0" smtClean="0"/>
              <a:t> </a:t>
            </a:r>
            <a:r>
              <a:rPr lang="tr-TR" sz="2800" dirty="0" err="1" smtClean="0"/>
              <a:t>make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soil</a:t>
            </a:r>
            <a:r>
              <a:rPr lang="tr-TR" sz="2800" dirty="0" smtClean="0"/>
              <a:t> </a:t>
            </a:r>
            <a:r>
              <a:rPr lang="tr-TR" sz="2800" dirty="0" err="1" smtClean="0"/>
              <a:t>much</a:t>
            </a:r>
            <a:r>
              <a:rPr lang="tr-TR" sz="2800" dirty="0" smtClean="0"/>
              <a:t> </a:t>
            </a:r>
            <a:r>
              <a:rPr lang="tr-TR" sz="2800" dirty="0" err="1" smtClean="0"/>
              <a:t>more</a:t>
            </a:r>
            <a:r>
              <a:rPr lang="tr-TR" sz="2800" dirty="0" smtClean="0"/>
              <a:t> </a:t>
            </a:r>
            <a:r>
              <a:rPr lang="tr-TR" sz="2800" dirty="0" err="1" smtClean="0"/>
              <a:t>efficient</a:t>
            </a:r>
            <a:r>
              <a:rPr lang="tr-TR" sz="2800" dirty="0" smtClean="0"/>
              <a:t>.</a:t>
            </a:r>
          </a:p>
          <a:p>
            <a:pPr algn="ctr">
              <a:buNone/>
            </a:pPr>
            <a:endParaRPr lang="tr-TR" sz="2800" dirty="0" smtClean="0"/>
          </a:p>
          <a:p>
            <a:pPr algn="ctr">
              <a:buNone/>
            </a:pPr>
            <a:r>
              <a:rPr lang="tr-TR" sz="2800" dirty="0" smtClean="0"/>
              <a:t>(</a:t>
            </a:r>
            <a:r>
              <a:rPr lang="tr-TR" sz="2800" dirty="0" err="1" smtClean="0"/>
              <a:t>Map</a:t>
            </a:r>
            <a:r>
              <a:rPr lang="tr-TR" sz="2800" dirty="0" smtClean="0"/>
              <a:t> of </a:t>
            </a:r>
            <a:r>
              <a:rPr lang="tr-TR" sz="2800" dirty="0" err="1" smtClean="0"/>
              <a:t>plains</a:t>
            </a:r>
            <a:r>
              <a:rPr lang="tr-TR" sz="2800" dirty="0" smtClean="0"/>
              <a:t> in </a:t>
            </a:r>
            <a:r>
              <a:rPr lang="tr-TR" sz="2800" dirty="0" err="1" smtClean="0"/>
              <a:t>Turkey</a:t>
            </a:r>
            <a:r>
              <a:rPr lang="tr-TR" sz="2800" dirty="0" smtClean="0"/>
              <a:t>)</a:t>
            </a:r>
            <a:endParaRPr lang="en-US" sz="2800" dirty="0"/>
          </a:p>
        </p:txBody>
      </p:sp>
      <p:pic>
        <p:nvPicPr>
          <p:cNvPr id="1026" name="Picture 2" descr="plains of Turkey map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005064"/>
            <a:ext cx="6033680" cy="3535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4000" b="1" dirty="0" err="1" smtClean="0">
                <a:solidFill>
                  <a:srgbClr val="FF0000"/>
                </a:solidFill>
              </a:rPr>
              <a:t>Climate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and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Variety</a:t>
            </a:r>
            <a:endParaRPr lang="tr-TR" sz="40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5191536" y="1584784"/>
            <a:ext cx="3456384" cy="5141168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r-TR" sz="2800" dirty="0" err="1" smtClean="0"/>
              <a:t>Climate</a:t>
            </a:r>
            <a:r>
              <a:rPr lang="tr-TR" sz="2800" dirty="0" smtClean="0"/>
              <a:t> has </a:t>
            </a:r>
            <a:r>
              <a:rPr lang="tr-TR" sz="2800" dirty="0" err="1" smtClean="0"/>
              <a:t>one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most</a:t>
            </a:r>
            <a:r>
              <a:rPr lang="tr-TR" sz="2800" dirty="0" smtClean="0"/>
              <a:t> </a:t>
            </a:r>
            <a:r>
              <a:rPr lang="tr-TR" sz="2800" dirty="0" err="1" smtClean="0"/>
              <a:t>important</a:t>
            </a:r>
            <a:r>
              <a:rPr lang="tr-TR" sz="2800" dirty="0" smtClean="0"/>
              <a:t> </a:t>
            </a:r>
            <a:r>
              <a:rPr lang="tr-TR" sz="2800" dirty="0" err="1" smtClean="0"/>
              <a:t>effects</a:t>
            </a:r>
            <a:r>
              <a:rPr lang="tr-TR" sz="2800" dirty="0" smtClean="0"/>
              <a:t> on </a:t>
            </a:r>
            <a:r>
              <a:rPr lang="tr-TR" sz="2800" dirty="0" err="1" smtClean="0"/>
              <a:t>eating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farming</a:t>
            </a:r>
            <a:r>
              <a:rPr lang="tr-TR" sz="2800" dirty="0" smtClean="0"/>
              <a:t> </a:t>
            </a:r>
            <a:r>
              <a:rPr lang="tr-TR" sz="2800" dirty="0" err="1" smtClean="0"/>
              <a:t>due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variety</a:t>
            </a:r>
            <a:r>
              <a:rPr lang="tr-TR" sz="2800" dirty="0" smtClean="0"/>
              <a:t>. </a:t>
            </a:r>
          </a:p>
          <a:p>
            <a:pPr>
              <a:buFont typeface="Courier New" pitchFamily="49" charset="0"/>
              <a:buChar char="o"/>
            </a:pPr>
            <a:r>
              <a:rPr lang="tr-TR" sz="2800" dirty="0" err="1" smtClean="0"/>
              <a:t>In</a:t>
            </a:r>
            <a:r>
              <a:rPr lang="tr-TR" sz="2800" dirty="0" smtClean="0"/>
              <a:t> </a:t>
            </a:r>
            <a:r>
              <a:rPr lang="tr-TR" sz="2800" dirty="0" err="1" smtClean="0"/>
              <a:t>Turkey</a:t>
            </a:r>
            <a:r>
              <a:rPr lang="tr-TR" sz="2800" dirty="0" smtClean="0"/>
              <a:t>, </a:t>
            </a:r>
            <a:r>
              <a:rPr lang="tr-TR" sz="2800" dirty="0" err="1" smtClean="0"/>
              <a:t>various</a:t>
            </a:r>
            <a:r>
              <a:rPr lang="tr-TR" sz="2800" dirty="0" smtClean="0"/>
              <a:t> </a:t>
            </a:r>
            <a:r>
              <a:rPr lang="tr-TR" sz="2800" dirty="0" err="1" smtClean="0"/>
              <a:t>climate</a:t>
            </a:r>
            <a:r>
              <a:rPr lang="tr-TR" sz="2800" dirty="0" smtClean="0"/>
              <a:t> </a:t>
            </a:r>
            <a:r>
              <a:rPr lang="tr-TR" sz="2800" dirty="0" err="1" smtClean="0"/>
              <a:t>types</a:t>
            </a:r>
            <a:r>
              <a:rPr lang="tr-TR" sz="2800" dirty="0" smtClean="0"/>
              <a:t> can be </a:t>
            </a:r>
            <a:r>
              <a:rPr lang="tr-TR" sz="2800" dirty="0" err="1" smtClean="0"/>
              <a:t>observed</a:t>
            </a:r>
            <a:r>
              <a:rPr lang="tr-TR" sz="2800" dirty="0" smtClean="0"/>
              <a:t> in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different</a:t>
            </a:r>
            <a:r>
              <a:rPr lang="tr-TR" sz="2800" dirty="0" smtClean="0"/>
              <a:t> </a:t>
            </a:r>
            <a:r>
              <a:rPr lang="tr-TR" sz="2800" dirty="0" err="1" smtClean="0"/>
              <a:t>regions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country</a:t>
            </a:r>
            <a:r>
              <a:rPr lang="tr-TR" sz="2800" dirty="0" smtClean="0"/>
              <a:t>.</a:t>
            </a:r>
          </a:p>
        </p:txBody>
      </p:sp>
      <p:pic>
        <p:nvPicPr>
          <p:cNvPr id="3076" name="Picture 4" descr="https://upload.wikimedia.org/wikipedia/commons/thumb/2/2d/Turkey_map_of_K%C3%B6ppen_climate_classification.svg/1599px-Turkey_map_of_K%C3%B6ppen_climate_classificatio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53774"/>
            <a:ext cx="4973569" cy="47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41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 err="1" smtClean="0">
                <a:solidFill>
                  <a:srgbClr val="FF0000"/>
                </a:solidFill>
              </a:rPr>
              <a:t>Fruits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and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r>
              <a:rPr lang="tr-TR" sz="4000" b="1" dirty="0" err="1" smtClean="0">
                <a:solidFill>
                  <a:srgbClr val="FF0000"/>
                </a:solidFill>
              </a:rPr>
              <a:t>Vegetables</a:t>
            </a:r>
            <a:r>
              <a:rPr lang="tr-TR" sz="4000" b="1" dirty="0" smtClean="0">
                <a:solidFill>
                  <a:srgbClr val="FF0000"/>
                </a:solidFill>
              </a:rPr>
              <a:t> </a:t>
            </a:r>
            <a:endParaRPr lang="tr-TR" sz="4000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683568" y="2060848"/>
            <a:ext cx="4175376" cy="4495800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dirty="0"/>
              <a:t>Because of these climate </a:t>
            </a:r>
            <a:r>
              <a:rPr lang="en-US" sz="2800" dirty="0" smtClean="0"/>
              <a:t>types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many</a:t>
            </a:r>
            <a:r>
              <a:rPr lang="tr-TR" sz="2800" dirty="0" smtClean="0"/>
              <a:t> </a:t>
            </a:r>
            <a:r>
              <a:rPr lang="tr-TR" sz="2800" dirty="0" err="1" smtClean="0"/>
              <a:t>different</a:t>
            </a:r>
            <a:r>
              <a:rPr lang="tr-TR" sz="2800" dirty="0" smtClean="0"/>
              <a:t> </a:t>
            </a:r>
            <a:r>
              <a:rPr lang="tr-TR" sz="2800" dirty="0" err="1" smtClean="0"/>
              <a:t>effects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earth</a:t>
            </a:r>
            <a:r>
              <a:rPr lang="en-US" sz="2800" dirty="0" smtClean="0"/>
              <a:t> </a:t>
            </a:r>
            <a:r>
              <a:rPr lang="en-US" sz="2800" dirty="0"/>
              <a:t>fruits and vegetables are various all around the world. Even cooking styles and </a:t>
            </a:r>
            <a:r>
              <a:rPr lang="en-US" sz="2800" dirty="0" err="1"/>
              <a:t>spice&amp;salt</a:t>
            </a:r>
            <a:r>
              <a:rPr lang="en-US" sz="2800" dirty="0"/>
              <a:t> amount changes up to the region.</a:t>
            </a:r>
          </a:p>
          <a:p>
            <a:pPr>
              <a:buFont typeface="Courier New" pitchFamily="49" charset="0"/>
              <a:buChar char="o"/>
            </a:pPr>
            <a:endParaRPr lang="tr-TR" sz="2800" dirty="0" smtClean="0"/>
          </a:p>
        </p:txBody>
      </p:sp>
      <p:pic>
        <p:nvPicPr>
          <p:cNvPr id="5122" name="Picture 2" descr="https://www.globalfoodsandprovisions.com/wp-content/uploads/2014/10/Fruit-V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6311" y="2456577"/>
            <a:ext cx="4921902" cy="312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5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Ã¼rkiye balÄ±kÃ§Ä±lÄ±k haritasÄ±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2" y="0"/>
            <a:ext cx="9145072" cy="4910904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467544" y="530120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err="1" smtClean="0"/>
              <a:t>Here’s</a:t>
            </a:r>
            <a:r>
              <a:rPr lang="tr-TR" sz="2800" dirty="0" smtClean="0"/>
              <a:t> a </a:t>
            </a:r>
            <a:r>
              <a:rPr lang="tr-TR" sz="2800" dirty="0" err="1" smtClean="0"/>
              <a:t>visualized</a:t>
            </a:r>
            <a:r>
              <a:rPr lang="tr-TR" sz="2800" dirty="0" smtClean="0"/>
              <a:t> </a:t>
            </a:r>
            <a:r>
              <a:rPr lang="tr-TR" sz="2800" dirty="0" err="1" smtClean="0"/>
              <a:t>map</a:t>
            </a:r>
            <a:r>
              <a:rPr lang="tr-TR" sz="2800" dirty="0" smtClean="0"/>
              <a:t> of </a:t>
            </a:r>
            <a:r>
              <a:rPr lang="tr-TR" sz="2800" dirty="0" err="1" smtClean="0"/>
              <a:t>some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common</a:t>
            </a:r>
            <a:r>
              <a:rPr lang="tr-TR" sz="2800" dirty="0" smtClean="0"/>
              <a:t> </a:t>
            </a:r>
            <a:r>
              <a:rPr lang="tr-TR" sz="2800" dirty="0" err="1" smtClean="0"/>
              <a:t>fruits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vegetables</a:t>
            </a:r>
            <a:r>
              <a:rPr lang="tr-TR" sz="2800" dirty="0" smtClean="0"/>
              <a:t> in </a:t>
            </a:r>
            <a:r>
              <a:rPr lang="tr-TR" sz="2800" dirty="0" err="1" smtClean="0"/>
              <a:t>Turkey</a:t>
            </a:r>
            <a:r>
              <a:rPr lang="tr-TR" sz="2800" dirty="0" smtClean="0"/>
              <a:t>.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b="1" dirty="0" err="1" smtClean="0">
                <a:solidFill>
                  <a:srgbClr val="FF0000"/>
                </a:solidFill>
              </a:rPr>
              <a:t>Olive</a:t>
            </a:r>
            <a:endParaRPr lang="tr-TR" b="1" dirty="0" smtClean="0">
              <a:solidFill>
                <a:srgbClr val="FF0000"/>
              </a:solidFill>
            </a:endParaRPr>
          </a:p>
        </p:txBody>
      </p:sp>
      <p:sp>
        <p:nvSpPr>
          <p:cNvPr id="4100" name="AutoShape 4" descr="buÄday hd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02" name="AutoShape 6" descr="buÄday hd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56083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50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 err="1" smtClean="0">
                <a:solidFill>
                  <a:srgbClr val="FF0000"/>
                </a:solidFill>
              </a:rPr>
              <a:t>Wheat</a:t>
            </a:r>
            <a:endParaRPr lang="tr-TR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65" y="1628800"/>
            <a:ext cx="73152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9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 err="1" smtClean="0">
                <a:solidFill>
                  <a:srgbClr val="FF0000"/>
                </a:solidFill>
              </a:rPr>
              <a:t>Tea</a:t>
            </a:r>
            <a:endParaRPr lang="tr-TR" sz="40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1416"/>
            <a:ext cx="7632848" cy="509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9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yan">
  <a:themeElements>
    <a:clrScheme name="Medy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y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y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950</TotalTime>
  <Words>268</Words>
  <Application>Microsoft Office PowerPoint</Application>
  <PresentationFormat>Ekran Gösterisi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18" baseType="lpstr">
      <vt:lpstr>Medyan</vt:lpstr>
      <vt:lpstr>How does the earth shape people’s culture</vt:lpstr>
      <vt:lpstr>Base Of Farming: Water Sources</vt:lpstr>
      <vt:lpstr>Plains Of Turkey</vt:lpstr>
      <vt:lpstr>Climate and Variety</vt:lpstr>
      <vt:lpstr>Fruits and Vegetables </vt:lpstr>
      <vt:lpstr>PowerPoint Sunusu</vt:lpstr>
      <vt:lpstr>Olive</vt:lpstr>
      <vt:lpstr>Wheat</vt:lpstr>
      <vt:lpstr>Tea</vt:lpstr>
      <vt:lpstr>Turnips</vt:lpstr>
      <vt:lpstr>Okra</vt:lpstr>
      <vt:lpstr>Radish</vt:lpstr>
      <vt:lpstr>Purslane</vt:lpstr>
      <vt:lpstr>Slope and Elevation</vt:lpstr>
      <vt:lpstr>Fishing</vt:lpstr>
      <vt:lpstr>Some Famous Fishing Spots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the earth shape people’s culture</dc:title>
  <dc:creator>Ecem</dc:creator>
  <cp:lastModifiedBy>Ecem</cp:lastModifiedBy>
  <cp:revision>54</cp:revision>
  <dcterms:created xsi:type="dcterms:W3CDTF">2019-04-07T10:32:13Z</dcterms:created>
  <dcterms:modified xsi:type="dcterms:W3CDTF">2019-05-04T21:05:07Z</dcterms:modified>
</cp:coreProperties>
</file>