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5"/>
  </p:notesMasterIdLst>
  <p:sldIdLst>
    <p:sldId id="286" r:id="rId2"/>
    <p:sldId id="256" r:id="rId3"/>
    <p:sldId id="275" r:id="rId4"/>
    <p:sldId id="276" r:id="rId5"/>
    <p:sldId id="274" r:id="rId6"/>
    <p:sldId id="257" r:id="rId7"/>
    <p:sldId id="258" r:id="rId8"/>
    <p:sldId id="277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83" r:id="rId22"/>
    <p:sldId id="284" r:id="rId23"/>
    <p:sldId id="271" r:id="rId24"/>
    <p:sldId id="288" r:id="rId25"/>
    <p:sldId id="289" r:id="rId26"/>
    <p:sldId id="272" r:id="rId27"/>
    <p:sldId id="278" r:id="rId28"/>
    <p:sldId id="279" r:id="rId29"/>
    <p:sldId id="280" r:id="rId30"/>
    <p:sldId id="281" r:id="rId31"/>
    <p:sldId id="282" r:id="rId32"/>
    <p:sldId id="285" r:id="rId33"/>
    <p:sldId id="287" r:id="rId3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5" autoAdjust="0"/>
    <p:restoredTop sz="94660"/>
  </p:normalViewPr>
  <p:slideViewPr>
    <p:cSldViewPr>
      <p:cViewPr varScale="1">
        <p:scale>
          <a:sx n="110" d="100"/>
          <a:sy n="110" d="100"/>
        </p:scale>
        <p:origin x="-16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9526F7-4F9A-4D4F-BB95-8E00B2150506}" type="datetimeFigureOut">
              <a:rPr lang="tr-TR" smtClean="0"/>
              <a:pPr/>
              <a:t>6.2.2019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D55A0-9021-4149-B676-46A9E8FFF8F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966165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55A0-9021-4149-B676-46A9E8FFF8F3}" type="slidenum">
              <a:rPr lang="tr-TR" smtClean="0"/>
              <a:pPr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786645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A23720DD-5B6D-40BF-8493-A6B52D484E6B}" type="datetimeFigureOut">
              <a:rPr lang="tr-TR" smtClean="0"/>
              <a:pPr/>
              <a:t>6.2.2019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6.2.2019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6.2.2019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6.2.2019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6.2.2019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6.2.2019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6.2.2019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6.2.2019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6.2.2019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6.2.2019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6.2.2019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6.2.2019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ulturportali.gov.tr/turkiye/trabzon/gezilecekyer/meryem-ana-sumela-manastiri" TargetMode="External"/><Relationship Id="rId2" Type="http://schemas.openxmlformats.org/officeDocument/2006/relationships/hyperlink" Target="http://cografya.sitesi.web.tr/turkiyede-mesken-tipleri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kapadokyadayim.com/peri-bacalari/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03648" y="548680"/>
            <a:ext cx="6400800" cy="504056"/>
          </a:xfrm>
        </p:spPr>
        <p:txBody>
          <a:bodyPr>
            <a:noAutofit/>
          </a:bodyPr>
          <a:lstStyle/>
          <a:p>
            <a:r>
              <a:rPr lang="tr-TR" sz="4800" dirty="0" err="1" smtClean="0">
                <a:solidFill>
                  <a:srgbClr val="FF0000"/>
                </a:solidFill>
              </a:rPr>
              <a:t>Erasmus</a:t>
            </a:r>
            <a:r>
              <a:rPr lang="tr-TR" sz="4800" dirty="0" smtClean="0"/>
              <a:t> </a:t>
            </a:r>
            <a:r>
              <a:rPr lang="tr-TR" sz="4800" dirty="0" err="1" smtClean="0">
                <a:solidFill>
                  <a:srgbClr val="0070C0"/>
                </a:solidFill>
              </a:rPr>
              <a:t>project</a:t>
            </a:r>
            <a:endParaRPr lang="tr-TR" sz="4800" dirty="0">
              <a:solidFill>
                <a:srgbClr val="0070C0"/>
              </a:solidFill>
            </a:endParaRPr>
          </a:p>
        </p:txBody>
      </p:sp>
      <p:pic>
        <p:nvPicPr>
          <p:cNvPr id="7170" name="Picture 2" descr="C:\Users\Aerocool\Desktop\depositphotos_80126584-stock-illustration-turkey-and-croatia-flag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97413"/>
            <a:ext cx="3920952" cy="325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erocool\Desktop\logo-erasmus-pl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514" y="4910209"/>
            <a:ext cx="8929486" cy="181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18547"/>
            <a:ext cx="1584176" cy="972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8237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809420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2066286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i="1" dirty="0" err="1" smtClean="0">
                <a:latin typeface="Times New Roman" pitchFamily="18" charset="0"/>
                <a:cs typeface="Times New Roman" pitchFamily="18" charset="0"/>
              </a:rPr>
              <a:t>Adobe</a:t>
            </a:r>
            <a:r>
              <a:rPr lang="tr-TR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i="1" dirty="0" err="1" smtClean="0">
                <a:latin typeface="Times New Roman" pitchFamily="18" charset="0"/>
                <a:cs typeface="Times New Roman" pitchFamily="18" charset="0"/>
              </a:rPr>
              <a:t>house</a:t>
            </a:r>
            <a:endParaRPr lang="tr-TR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is not resistant to floods and earthquakes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roof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generally flat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can also be used for summer sleep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The thick walls prevent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heat entering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inside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summer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also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walls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prevent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cold entering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inside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too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much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winter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can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see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type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Southeast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Anatolia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Eastern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Anatolia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Regions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Mostly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is in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moorland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37490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778867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7623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Stone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house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Stone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has been widely used in almost every region of our country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is usually seen in high mountains and highlands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roof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is generally flat.</a:t>
            </a:r>
            <a:endParaRPr lang="tr-T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1026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054472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508472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i="1" dirty="0" err="1">
                <a:latin typeface="Times New Roman" pitchFamily="18" charset="0"/>
                <a:cs typeface="Times New Roman" pitchFamily="18" charset="0"/>
              </a:rPr>
              <a:t>Nomadic</a:t>
            </a:r>
            <a:r>
              <a:rPr lang="tr-TR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i="1" dirty="0" err="1">
                <a:latin typeface="Times New Roman" pitchFamily="18" charset="0"/>
                <a:cs typeface="Times New Roman" pitchFamily="18" charset="0"/>
              </a:rPr>
              <a:t>Houses</a:t>
            </a:r>
            <a:endParaRPr lang="tr-TR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They are made from wool, goat hair, felt and camel hair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It is the shelter of nomadic and semi-nomadic shepherds who usually deal with animal husbandry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can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see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type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Mediterrenian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Eastern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South East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Region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7706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436912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b="1" i="1" dirty="0" smtClean="0">
                <a:latin typeface="Times New Roman" pitchFamily="18" charset="0"/>
                <a:cs typeface="Times New Roman" pitchFamily="18" charset="0"/>
              </a:rPr>
              <a:t>How </a:t>
            </a:r>
            <a:r>
              <a:rPr lang="tr-TR" b="1" i="1" dirty="0" err="1" smtClean="0">
                <a:latin typeface="Times New Roman" pitchFamily="18" charset="0"/>
                <a:cs typeface="Times New Roman" pitchFamily="18" charset="0"/>
              </a:rPr>
              <a:t>does</a:t>
            </a:r>
            <a:r>
              <a:rPr lang="tr-TR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i="1" dirty="0" err="1" smtClean="0">
                <a:latin typeface="Times New Roman" pitchFamily="18" charset="0"/>
                <a:cs typeface="Times New Roman" pitchFamily="18" charset="0"/>
              </a:rPr>
              <a:t>earth</a:t>
            </a:r>
            <a:r>
              <a:rPr lang="tr-TR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i="1" dirty="0" err="1" smtClean="0">
                <a:latin typeface="Times New Roman" pitchFamily="18" charset="0"/>
                <a:cs typeface="Times New Roman" pitchFamily="18" charset="0"/>
              </a:rPr>
              <a:t>shape</a:t>
            </a:r>
            <a:r>
              <a:rPr lang="tr-TR" b="1" i="1" dirty="0" smtClean="0">
                <a:latin typeface="Times New Roman" pitchFamily="18" charset="0"/>
                <a:cs typeface="Times New Roman" pitchFamily="18" charset="0"/>
              </a:rPr>
              <a:t> OF PEOPLE’S CULTURE IN TERMS OF HOUSING?</a:t>
            </a:r>
            <a:endParaRPr lang="tr-TR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xmlns="" val="22956677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90363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547664" y="764704"/>
            <a:ext cx="6400800" cy="1512168"/>
          </a:xfrm>
        </p:spPr>
        <p:txBody>
          <a:bodyPr>
            <a:normAutofit/>
          </a:bodyPr>
          <a:lstStyle/>
          <a:p>
            <a:endParaRPr lang="tr-T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91680" y="1340768"/>
            <a:ext cx="6400800" cy="4128121"/>
          </a:xfrm>
        </p:spPr>
        <p:txBody>
          <a:bodyPr>
            <a:normAutofit/>
          </a:bodyPr>
          <a:lstStyle/>
          <a:p>
            <a:r>
              <a:rPr lang="tr-TR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Our</a:t>
            </a:r>
            <a:r>
              <a:rPr lang="tr-T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ancestors</a:t>
            </a:r>
            <a:r>
              <a:rPr lang="tr-T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tr-T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nomad</a:t>
            </a:r>
            <a:r>
              <a:rPr lang="tr-T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tr-T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always</a:t>
            </a:r>
            <a:r>
              <a:rPr lang="tr-T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move</a:t>
            </a:r>
            <a:r>
              <a:rPr lang="tr-T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place</a:t>
            </a:r>
            <a:r>
              <a:rPr lang="tr-T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tr-T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place</a:t>
            </a:r>
            <a:r>
              <a:rPr lang="tr-T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Nomadic</a:t>
            </a:r>
            <a:r>
              <a:rPr lang="tr-T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houses</a:t>
            </a:r>
            <a:r>
              <a:rPr lang="tr-T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tr-T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useful</a:t>
            </a:r>
            <a:r>
              <a:rPr lang="tr-T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tr-T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tr-T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situation</a:t>
            </a:r>
            <a:r>
              <a:rPr lang="tr-TR" sz="2800" dirty="0" smtClean="0">
                <a:solidFill>
                  <a:schemeClr val="bg1"/>
                </a:solidFill>
              </a:rPr>
              <a:t>.</a:t>
            </a:r>
            <a:endParaRPr lang="tr-T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212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 descr="C:\Users\Aerocool\Desktop\OBA_GENEL_01_scene_gundu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901"/>
            <a:ext cx="9144000" cy="371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erocool\Desktop\392934774_tn30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005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erocool\Desktop\17-li-Eski-Turk-Devletleri-Seti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659" y="3810000"/>
            <a:ext cx="3973184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5634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71600" y="1124744"/>
            <a:ext cx="6400800" cy="856456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Other Building Materials Used in Dwellings</a:t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Brick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is formed by pouring the lime into molds and drying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Prefabricated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basic elements of the house such as walls, roofs, doors and windows are produced in factories and are easily assembled and the construction of the building is completed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b="1" dirty="0" err="1">
                <a:latin typeface="Times New Roman" pitchFamily="18" charset="0"/>
                <a:cs typeface="Times New Roman" pitchFamily="18" charset="0"/>
              </a:rPr>
              <a:t>Reinforced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concrete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It is a type of building formed with the help of iron and cement. It is common in our cities.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33748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3717032"/>
            <a:ext cx="3960440" cy="1008112"/>
          </a:xfrm>
        </p:spPr>
        <p:txBody>
          <a:bodyPr>
            <a:normAutofit/>
          </a:bodyPr>
          <a:lstStyle/>
          <a:p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Prefabricated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houses</a:t>
            </a:r>
            <a:endParaRPr lang="tr-T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sus\Desktop\17_Agustos_Depreminden_kalan_prefabrik_evler_14_yil_sonra_kaldiriliyor_63358_61c8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08374" cy="3068960"/>
          </a:xfrm>
          <a:prstGeom prst="rect">
            <a:avLst/>
          </a:prstGeom>
          <a:noFill/>
        </p:spPr>
      </p:pic>
      <p:pic>
        <p:nvPicPr>
          <p:cNvPr id="1027" name="Picture 3" descr="C:\Users\asus\Desktop\hakkari-prefabrik-ev-1156x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3440" y="3369723"/>
            <a:ext cx="5040560" cy="34882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3717032"/>
            <a:ext cx="3960440" cy="1296144"/>
          </a:xfrm>
        </p:spPr>
        <p:txBody>
          <a:bodyPr/>
          <a:lstStyle/>
          <a:p>
            <a:r>
              <a:rPr lang="tr-TR" dirty="0" smtClean="0"/>
              <a:t>BRICK HOUSES</a:t>
            </a:r>
            <a:endParaRPr lang="tr-TR" dirty="0"/>
          </a:p>
        </p:txBody>
      </p:sp>
      <p:pic>
        <p:nvPicPr>
          <p:cNvPr id="2050" name="Picture 2" descr="C:\Users\asus\Desktop\yigma-tuglali-binalar-depreme-daha-dayanikli-8705269_x_7230_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55929" cy="3068960"/>
          </a:xfrm>
          <a:prstGeom prst="rect">
            <a:avLst/>
          </a:prstGeom>
          <a:noFill/>
        </p:spPr>
      </p:pic>
      <p:pic>
        <p:nvPicPr>
          <p:cNvPr id="2051" name="Picture 3" descr="C:\Users\asus\Desktop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1" y="3371421"/>
            <a:ext cx="4644009" cy="34865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054582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4824536" cy="1584176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Extreme CONSTRUCTION:</a:t>
            </a:r>
            <a:br>
              <a:rPr lang="tr-T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r-TR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Sumela</a:t>
            </a:r>
            <a:r>
              <a:rPr lang="tr-T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Monastery</a:t>
            </a:r>
            <a:endParaRPr lang="tr-T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5157192"/>
            <a:ext cx="7488832" cy="720080"/>
          </a:xfrm>
        </p:spPr>
        <p:txBody>
          <a:bodyPr>
            <a:noAutofit/>
          </a:bodyPr>
          <a:lstStyle/>
          <a:p>
            <a:r>
              <a:rPr lang="tr-TR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monastery</a:t>
            </a:r>
            <a:r>
              <a:rPr lang="tr-T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began</a:t>
            </a:r>
            <a:r>
              <a:rPr lang="tr-T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tr-T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be </a:t>
            </a:r>
            <a:r>
              <a:rPr lang="tr-TR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built</a:t>
            </a:r>
            <a:r>
              <a:rPr lang="tr-T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 365 AD </a:t>
            </a:r>
            <a:r>
              <a:rPr lang="tr-TR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it </a:t>
            </a:r>
            <a:r>
              <a:rPr lang="tr-TR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fınıshed</a:t>
            </a:r>
            <a:r>
              <a:rPr lang="tr-T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 30 </a:t>
            </a:r>
            <a:r>
              <a:rPr lang="tr-TR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years</a:t>
            </a:r>
            <a:r>
              <a:rPr lang="tr-T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tr-T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is in </a:t>
            </a:r>
            <a:r>
              <a:rPr lang="tr-TR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Blacksea</a:t>
            </a:r>
            <a:r>
              <a:rPr lang="tr-T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Region</a:t>
            </a:r>
            <a:r>
              <a:rPr lang="tr-T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tr-TR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356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15612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53000" r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10158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LAND FORMS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geography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learn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land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forms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details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But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now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can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group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land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forms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into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These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rugged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straight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too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many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different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scenes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land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forms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world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303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99592" y="1196752"/>
            <a:ext cx="7488832" cy="1296144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Using </a:t>
            </a:r>
            <a:r>
              <a:rPr lang="tr-TR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earth</a:t>
            </a:r>
            <a:r>
              <a:rPr lang="tr-TR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shapes</a:t>
            </a:r>
            <a:r>
              <a:rPr lang="tr-TR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as </a:t>
            </a:r>
            <a:r>
              <a:rPr lang="tr-TR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house</a:t>
            </a:r>
            <a:endParaRPr lang="tr-TR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75656" y="2780928"/>
            <a:ext cx="6400800" cy="2687961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tr-T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tr-T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too</a:t>
            </a:r>
            <a:r>
              <a:rPr lang="tr-T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many</a:t>
            </a:r>
            <a:r>
              <a:rPr lang="tr-T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fairy</a:t>
            </a:r>
            <a:r>
              <a:rPr lang="tr-T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chimneys</a:t>
            </a:r>
            <a:r>
              <a:rPr lang="tr-TR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 Nevşehir, Kapadokya, Ürgüp </a:t>
            </a:r>
            <a:r>
              <a:rPr lang="tr-TR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Göreme. </a:t>
            </a:r>
            <a:r>
              <a:rPr lang="tr-TR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fairy</a:t>
            </a:r>
            <a:r>
              <a:rPr lang="tr-T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chimneys</a:t>
            </a:r>
            <a:r>
              <a:rPr lang="tr-T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can be </a:t>
            </a:r>
            <a:r>
              <a:rPr lang="tr-TR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used</a:t>
            </a:r>
            <a:r>
              <a:rPr lang="tr-T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tr-T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home</a:t>
            </a:r>
            <a:r>
              <a:rPr lang="tr-TR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tr-T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ancient</a:t>
            </a:r>
            <a:r>
              <a:rPr lang="tr-T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people</a:t>
            </a:r>
            <a:r>
              <a:rPr lang="tr-T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tr-TR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52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67188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Sources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hlinkClick r:id="rId2"/>
              </a:rPr>
              <a:t>http://</a:t>
            </a:r>
            <a:r>
              <a:rPr lang="tr-TR" dirty="0" smtClean="0">
                <a:hlinkClick r:id="rId2"/>
              </a:rPr>
              <a:t>cografya.sitesi.web.tr/turkiyede-mesken-tipleri.html</a:t>
            </a:r>
            <a:endParaRPr lang="tr-TR" dirty="0" smtClean="0"/>
          </a:p>
          <a:p>
            <a:r>
              <a:rPr lang="tr-TR" dirty="0">
                <a:hlinkClick r:id="rId3"/>
              </a:rPr>
              <a:t>https://</a:t>
            </a:r>
            <a:r>
              <a:rPr lang="tr-TR" dirty="0" smtClean="0">
                <a:hlinkClick r:id="rId3"/>
              </a:rPr>
              <a:t>www.kulturportali.gov.tr/turkiye/trabzon/gezilecekyer/meryem-ana-sumela-manastiri</a:t>
            </a:r>
            <a:endParaRPr lang="tr-TR" dirty="0" smtClean="0"/>
          </a:p>
          <a:p>
            <a:r>
              <a:rPr lang="tr-TR" dirty="0">
                <a:hlinkClick r:id="rId4"/>
              </a:rPr>
              <a:t>https://www.kapadokyadayim.com/peri-bacalari</a:t>
            </a:r>
            <a:r>
              <a:rPr lang="tr-TR" dirty="0" smtClean="0">
                <a:hlinkClick r:id="rId4"/>
              </a:rPr>
              <a:t>/</a:t>
            </a: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52775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ctr">
              <a:buNone/>
            </a:pPr>
            <a:r>
              <a:rPr lang="tr-TR" sz="2400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Prepared</a:t>
            </a:r>
            <a:r>
              <a:rPr lang="tr-TR" sz="24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tr-TR" sz="24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Mustafa Er,</a:t>
            </a:r>
          </a:p>
          <a:p>
            <a:pPr indent="0" algn="ctr">
              <a:buNone/>
            </a:pPr>
            <a:r>
              <a:rPr lang="tr-TR" sz="2400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Thanks</a:t>
            </a:r>
            <a:r>
              <a:rPr lang="tr-TR" sz="24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tr-TR" sz="24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listening</a:t>
            </a:r>
            <a:r>
              <a:rPr lang="tr-TR" sz="24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22381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Aerocool\Desktop\629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913963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erocool\Desktop\Libya_4709_Idehan_Ubari_Luca_Galuzzi_2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9583" y="-10872"/>
            <a:ext cx="4837283" cy="322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erocool\Desktop\LACL_2017_Entering-the-Neacolas-from-Big-Valley_LWilco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2190" y="3212975"/>
            <a:ext cx="5312262" cy="364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erocool\Desktop\Yagmur-Ormanlari-9368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3331" y="3212975"/>
            <a:ext cx="4652155" cy="362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4666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i="1" dirty="0" smtClean="0">
                <a:latin typeface="Times New Roman" pitchFamily="18" charset="0"/>
                <a:cs typeface="Times New Roman" pitchFamily="18" charset="0"/>
              </a:rPr>
              <a:t>LAND FORMS in </a:t>
            </a:r>
            <a:r>
              <a:rPr lang="tr-TR" i="1" dirty="0" err="1" smtClean="0">
                <a:latin typeface="Times New Roman" pitchFamily="18" charset="0"/>
                <a:cs typeface="Times New Roman" pitchFamily="18" charset="0"/>
              </a:rPr>
              <a:t>Turkey</a:t>
            </a:r>
            <a:endParaRPr lang="tr-TR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Eastern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, South East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Blacksea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Regions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land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forms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mostly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rugged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. But in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agean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, Marmara,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editerrenian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regions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land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forms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mostly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straight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it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effects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architecture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can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understand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looking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types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residence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Turkey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7496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Autofit/>
          </a:bodyPr>
          <a:lstStyle/>
          <a:p>
            <a:r>
              <a:rPr lang="tr-TR" sz="4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Types</a:t>
            </a:r>
            <a:r>
              <a:rPr lang="tr-TR" sz="4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4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RESIDENCE </a:t>
            </a:r>
            <a:r>
              <a:rPr lang="tr-TR" sz="4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tr-TR" sz="4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Turkey</a:t>
            </a:r>
            <a:r>
              <a:rPr lang="tr-TR" sz="4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4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4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5081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Wooden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houses</a:t>
            </a:r>
            <a:endParaRPr lang="tr-T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Houses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built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using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wood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materials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windows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thin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the windows are wide, the roofs are tiled and the roof is more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sloping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several floors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can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see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type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Blacksea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Eagean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Mediterranean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Regions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Mostly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is in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countryside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5252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27584" y="404664"/>
            <a:ext cx="3672408" cy="5760640"/>
          </a:xfrm>
        </p:spPr>
        <p:txBody>
          <a:bodyPr>
            <a:normAutofit/>
          </a:bodyPr>
          <a:lstStyle/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small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note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Blacksea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Region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land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form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rugged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people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build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house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on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hillside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When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build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house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on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hillside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skew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room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under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home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people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Blacksea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use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it as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basement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erocool\Desktop\Yeni Bit Eşlem Resmi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48680"/>
            <a:ext cx="3672408" cy="517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929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612832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a Tasarımı">
  <a:themeElements>
    <a:clrScheme name="Moda Tasarımı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Smokin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oda Tasarımı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303</TotalTime>
  <Words>531</Words>
  <Application>Microsoft Office PowerPoint</Application>
  <PresentationFormat>Ekran Gösterisi (4:3)</PresentationFormat>
  <Paragraphs>43</Paragraphs>
  <Slides>33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33</vt:i4>
      </vt:variant>
    </vt:vector>
  </HeadingPairs>
  <TitlesOfParts>
    <vt:vector size="34" baseType="lpstr">
      <vt:lpstr>Moda Tasarımı</vt:lpstr>
      <vt:lpstr>Erasmus project</vt:lpstr>
      <vt:lpstr>How does earth shape OF PEOPLE’S CULTURE IN TERMS OF HOUSING?</vt:lpstr>
      <vt:lpstr>LAND FORMS</vt:lpstr>
      <vt:lpstr>Slayt 4</vt:lpstr>
      <vt:lpstr>LAND FORMS in Turkey</vt:lpstr>
      <vt:lpstr>Types of RESIDENCE in Turkey </vt:lpstr>
      <vt:lpstr>Wooden houses</vt:lpstr>
      <vt:lpstr>Slayt 8</vt:lpstr>
      <vt:lpstr>Slayt 9</vt:lpstr>
      <vt:lpstr>Slayt 10</vt:lpstr>
      <vt:lpstr>Slayt 11</vt:lpstr>
      <vt:lpstr>Adobe house</vt:lpstr>
      <vt:lpstr>Slayt 13</vt:lpstr>
      <vt:lpstr>Slayt 14</vt:lpstr>
      <vt:lpstr>Stone house</vt:lpstr>
      <vt:lpstr>Slayt 16</vt:lpstr>
      <vt:lpstr>Slayt 17</vt:lpstr>
      <vt:lpstr>Nomadic Houses</vt:lpstr>
      <vt:lpstr>Slayt 19</vt:lpstr>
      <vt:lpstr>Slayt 20</vt:lpstr>
      <vt:lpstr>Slayt 21</vt:lpstr>
      <vt:lpstr>Slayt 22</vt:lpstr>
      <vt:lpstr>     Other Building Materials Used in Dwellings </vt:lpstr>
      <vt:lpstr>Prefabricated houses</vt:lpstr>
      <vt:lpstr>BRICK HOUSES</vt:lpstr>
      <vt:lpstr>Slayt 26</vt:lpstr>
      <vt:lpstr>Extreme CONSTRUCTION: Sumela Monastery</vt:lpstr>
      <vt:lpstr>Slayt 28</vt:lpstr>
      <vt:lpstr>Slayt 29</vt:lpstr>
      <vt:lpstr>Using earth shapes as house</vt:lpstr>
      <vt:lpstr>Slayt 31</vt:lpstr>
      <vt:lpstr>Sources</vt:lpstr>
      <vt:lpstr>Slayt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EFFECTS OF EARTH SHAPE TO ARCHİTECHTURE</dc:title>
  <dc:creator>Aerocool</dc:creator>
  <cp:lastModifiedBy>asus</cp:lastModifiedBy>
  <cp:revision>30</cp:revision>
  <dcterms:created xsi:type="dcterms:W3CDTF">2019-01-06T09:52:30Z</dcterms:created>
  <dcterms:modified xsi:type="dcterms:W3CDTF">2019-02-06T08:39:49Z</dcterms:modified>
</cp:coreProperties>
</file>