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75" r:id="rId4"/>
    <p:sldId id="257" r:id="rId5"/>
    <p:sldId id="261" r:id="rId6"/>
    <p:sldId id="258" r:id="rId7"/>
    <p:sldId id="282" r:id="rId8"/>
    <p:sldId id="266" r:id="rId9"/>
    <p:sldId id="283" r:id="rId10"/>
    <p:sldId id="280" r:id="rId11"/>
    <p:sldId id="267" r:id="rId12"/>
    <p:sldId id="272" r:id="rId13"/>
    <p:sldId id="260" r:id="rId14"/>
    <p:sldId id="262" r:id="rId15"/>
    <p:sldId id="264" r:id="rId16"/>
    <p:sldId id="284" r:id="rId17"/>
    <p:sldId id="285" r:id="rId18"/>
    <p:sldId id="278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9" autoAdjust="0"/>
    <p:restoredTop sz="94660"/>
  </p:normalViewPr>
  <p:slideViewPr>
    <p:cSldViewPr>
      <p:cViewPr varScale="1">
        <p:scale>
          <a:sx n="73" d="100"/>
          <a:sy n="73" d="100"/>
        </p:scale>
        <p:origin x="-1416" y="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45F8D-0B20-4626-9D4D-DBABA181B311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8DF6-DEE8-4F62-B13B-05E99E565CF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423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16.1.2019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Manisa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37459"/>
            <a:ext cx="9175786" cy="6858000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297823" y="1052736"/>
            <a:ext cx="6400800" cy="1752600"/>
          </a:xfrm>
        </p:spPr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Akhisar</a:t>
            </a:r>
          </a:p>
          <a:p>
            <a:r>
              <a:rPr lang="tr-TR" sz="54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Manisa</a:t>
            </a:r>
          </a:p>
          <a:p>
            <a:r>
              <a:rPr lang="tr-TR" sz="5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TURKEY</a:t>
            </a:r>
            <a:endParaRPr lang="tr-TR" sz="5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86"/>
          <a:stretch/>
        </p:blipFill>
        <p:spPr>
          <a:xfrm>
            <a:off x="6214594" y="245471"/>
            <a:ext cx="1797776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4351"/>
            <a:ext cx="2123906" cy="196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7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/>
          </a:bodyPr>
          <a:lstStyle/>
          <a:p>
            <a:r>
              <a:rPr lang="tr-TR" sz="5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GOLET</a:t>
            </a:r>
            <a:endParaRPr lang="tr-TR" sz="5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/>
          <a:stretch/>
        </p:blipFill>
        <p:spPr>
          <a:xfrm>
            <a:off x="974" y="-3286"/>
            <a:ext cx="9097696" cy="5736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77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8"/>
          <a:stretch/>
        </p:blipFill>
        <p:spPr>
          <a:xfrm>
            <a:off x="10466" y="15172"/>
            <a:ext cx="9133534" cy="5876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etin kutusu 4"/>
          <p:cNvSpPr txBox="1"/>
          <p:nvPr/>
        </p:nvSpPr>
        <p:spPr>
          <a:xfrm>
            <a:off x="2915816" y="6027003"/>
            <a:ext cx="3491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OLİVE FARMING</a:t>
            </a:r>
            <a:endParaRPr lang="tr-TR" sz="4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4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107504" y="476086"/>
            <a:ext cx="114394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 smtClean="0">
                <a:solidFill>
                  <a:schemeClr val="tx2"/>
                </a:solidFill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Eceolive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and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solidFill>
                  <a:schemeClr val="tx2"/>
                </a:solidFill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Alhatoğlu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are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the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biggest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olive</a:t>
            </a:r>
            <a:endParaRPr lang="tr-TR" sz="3600" b="1" dirty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  <a:p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exporters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of Akhisar.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İn Akhisar 5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kinds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of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olives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are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grown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With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its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 14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million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olive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tree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,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and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average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more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than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300 </a:t>
            </a:r>
            <a:endParaRPr lang="tr-TR" sz="3600" b="1" dirty="0" smtClean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  <a:p>
            <a:r>
              <a:rPr lang="tr-TR" sz="3600" b="1" dirty="0" err="1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thousand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tons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of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yield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, Akhisar is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one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of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the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disputed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centers</a:t>
            </a:r>
            <a:r>
              <a:rPr lang="tr-TR" sz="3600" b="1" dirty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in </a:t>
            </a:r>
            <a:endParaRPr lang="tr-TR" sz="3600" b="1" dirty="0" smtClean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  <a:p>
            <a:r>
              <a:rPr lang="tr-TR" sz="3600" b="1" dirty="0" err="1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the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world</a:t>
            </a:r>
            <a:r>
              <a:rPr lang="tr-TR" sz="3600" b="1" dirty="0" smtClean="0">
                <a:latin typeface="Arabic Typesetting" panose="03020402040406030203" pitchFamily="66" charset="-78"/>
                <a:ea typeface="Arial Unicode MS" pitchFamily="34" charset="-128"/>
                <a:cs typeface="Arabic Typesetting" panose="03020402040406030203" pitchFamily="66" charset="-78"/>
              </a:rPr>
              <a:t>. </a:t>
            </a:r>
            <a:endParaRPr lang="tr-TR" sz="3600" b="1" dirty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  <a:p>
            <a:endParaRPr lang="tr-TR" sz="2400" b="1" dirty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  <a:p>
            <a:endParaRPr lang="tr-TR" sz="2400" b="1" dirty="0">
              <a:latin typeface="Arabic Typesetting" panose="03020402040406030203" pitchFamily="66" charset="-78"/>
              <a:ea typeface="Arial Unicode MS" pitchFamily="34" charset="-128"/>
              <a:cs typeface="Arabic Typesetting" panose="03020402040406030203" pitchFamily="66" charset="-78"/>
            </a:endParaRPr>
          </a:p>
        </p:txBody>
      </p:sp>
      <p:pic>
        <p:nvPicPr>
          <p:cNvPr id="8" name="7 Resim" descr="indir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3933056"/>
            <a:ext cx="19240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Resim" descr="indir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323581"/>
            <a:ext cx="2847975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57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877" cy="6093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Metin kutusu 2"/>
          <p:cNvSpPr txBox="1"/>
          <p:nvPr/>
        </p:nvSpPr>
        <p:spPr>
          <a:xfrm>
            <a:off x="2987824" y="6130642"/>
            <a:ext cx="2162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THYATEİRA</a:t>
            </a:r>
            <a:endParaRPr lang="tr-TR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1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7"/>
          <a:stretch/>
        </p:blipFill>
        <p:spPr bwMode="auto">
          <a:xfrm>
            <a:off x="971600" y="213819"/>
            <a:ext cx="7552447" cy="50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83568" y="522920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early Christian times, </a:t>
            </a:r>
            <a:r>
              <a:rPr lang="en-US" sz="3200" b="1" dirty="0" err="1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Thyateira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was home to a significant Christian church, mentioned as one of the seven Churches of the Book of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Revelation</a:t>
            </a:r>
            <a:r>
              <a:rPr lang="tr-TR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tr-TR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8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23893"/>
            <a:ext cx="5668429" cy="362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Dikdörtgen 5"/>
          <p:cNvSpPr/>
          <p:nvPr/>
        </p:nvSpPr>
        <p:spPr>
          <a:xfrm>
            <a:off x="611560" y="4644159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old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mosque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used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as a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temple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when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it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built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at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very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beggining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When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time of 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christianity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period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it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used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as 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</a:t>
            </a:r>
            <a:r>
              <a:rPr lang="tr-TR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church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By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14th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century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it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turned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into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</a:t>
            </a:r>
            <a:r>
              <a:rPr lang="tr-TR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mosque</a:t>
            </a:r>
            <a:r>
              <a:rPr lang="tr-TR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203848" y="188640"/>
            <a:ext cx="27222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ULU MOSQUE</a:t>
            </a:r>
          </a:p>
        </p:txBody>
      </p:sp>
    </p:spTree>
    <p:extLst>
      <p:ext uri="{BB962C8B-B14F-4D97-AF65-F5344CB8AC3E}">
        <p14:creationId xmlns:p14="http://schemas.microsoft.com/office/powerpoint/2010/main" val="17725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Ayse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Begum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Onbası</a:t>
            </a:r>
            <a:endParaRPr lang="tr-TR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4542972"/>
            <a:ext cx="8229600" cy="4525963"/>
          </a:xfrm>
        </p:spPr>
        <p:txBody>
          <a:bodyPr/>
          <a:lstStyle/>
          <a:p>
            <a:r>
              <a:rPr lang="tr-TR" b="1" dirty="0" smtClean="0"/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Ayse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Begum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is a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talented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athlete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who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born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akhisar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2001.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met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sport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3. </a:t>
            </a:r>
          </a:p>
          <a:p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started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her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career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balet.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her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talent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discovered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by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her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ballet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teacher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offered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to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go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gymnastics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tr-TR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4320480" cy="293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41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8229600" cy="4525963"/>
          </a:xfrm>
        </p:spPr>
        <p:txBody>
          <a:bodyPr/>
          <a:lstStyle/>
          <a:p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won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her 100th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medal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16.</a:t>
            </a:r>
          </a:p>
          <a:p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After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became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world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champion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2016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was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urope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champion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2017.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Determined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athlete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won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gold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medal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worldwide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2018.</a:t>
            </a:r>
            <a:endParaRPr lang="tr-TR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tr-TR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8746"/>
          <a:stretch/>
        </p:blipFill>
        <p:spPr>
          <a:xfrm>
            <a:off x="3866607" y="2594645"/>
            <a:ext cx="500742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r="24312"/>
          <a:stretch/>
        </p:blipFill>
        <p:spPr>
          <a:xfrm>
            <a:off x="323528" y="2708920"/>
            <a:ext cx="3309614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6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REFERENCES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Eceolive.com</a:t>
            </a:r>
          </a:p>
          <a:p>
            <a:r>
              <a:rPr lang="tr-TR" dirty="0" smtClean="0"/>
              <a:t>Wikipedia.com</a:t>
            </a:r>
          </a:p>
          <a:p>
            <a:r>
              <a:rPr lang="tr-TR" dirty="0" smtClean="0"/>
              <a:t>Tripadvisor.com</a:t>
            </a:r>
          </a:p>
          <a:p>
            <a:r>
              <a:rPr lang="tr-TR" dirty="0" smtClean="0"/>
              <a:t>Manisakulturturizm.com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43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43534" y="-57080"/>
            <a:ext cx="8229600" cy="1143000"/>
          </a:xfrm>
        </p:spPr>
        <p:txBody>
          <a:bodyPr>
            <a:normAutofit/>
          </a:bodyPr>
          <a:lstStyle/>
          <a:p>
            <a:r>
              <a:rPr lang="tr-TR" sz="48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Where</a:t>
            </a:r>
            <a:r>
              <a:rPr lang="tr-TR" sz="4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is Manisa?</a:t>
            </a:r>
            <a:endParaRPr lang="tr-TR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309372" cy="3214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755576" y="5013176"/>
            <a:ext cx="8229600" cy="45259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Manisa is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situated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egean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region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</a:t>
            </a:r>
            <a:r>
              <a:rPr lang="tr-TR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urkey</a:t>
            </a:r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cxnSp>
        <p:nvCxnSpPr>
          <p:cNvPr id="11" name="Düz Ok Bağlayıcısı 10">
            <a:hlinkClick r:id="rId3" action="ppaction://hlinksldjump"/>
          </p:cNvPr>
          <p:cNvCxnSpPr/>
          <p:nvPr/>
        </p:nvCxnSpPr>
        <p:spPr>
          <a:xfrm>
            <a:off x="899592" y="2056993"/>
            <a:ext cx="1008112" cy="60294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tr-TR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MANİSA</a:t>
            </a:r>
            <a:endParaRPr lang="tr-TR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5013176"/>
            <a:ext cx="8229600" cy="4525963"/>
          </a:xfrm>
        </p:spPr>
        <p:txBody>
          <a:bodyPr/>
          <a:lstStyle/>
          <a:p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population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city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is 1.396.945 </a:t>
            </a:r>
          </a:p>
          <a:p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İn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history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city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it is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known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Magnesia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which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means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magnetic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.-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Mountain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Spyl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contains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lots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magnetic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tr-TR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mines</a:t>
            </a:r>
            <a:r>
              <a:rPr lang="tr-TR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-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10047"/>
          <a:stretch/>
        </p:blipFill>
        <p:spPr>
          <a:xfrm>
            <a:off x="1419510" y="764704"/>
            <a:ext cx="6196010" cy="3928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26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353" y="-1"/>
            <a:ext cx="4738079" cy="3384342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16015" y="0"/>
            <a:ext cx="4436297" cy="295549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465" y="2752145"/>
            <a:ext cx="4705550" cy="3137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Metin kutusu 8"/>
          <p:cNvSpPr txBox="1"/>
          <p:nvPr/>
        </p:nvSpPr>
        <p:spPr>
          <a:xfrm>
            <a:off x="2555776" y="6021288"/>
            <a:ext cx="4434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MESİR NATURE PARK</a:t>
            </a:r>
            <a:endParaRPr lang="tr-TR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>
          <a:xfrm>
            <a:off x="4716015" y="2734174"/>
            <a:ext cx="4436297" cy="315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55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6" y="0"/>
            <a:ext cx="9175628" cy="5780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etin kutusu 4"/>
          <p:cNvSpPr txBox="1"/>
          <p:nvPr/>
        </p:nvSpPr>
        <p:spPr>
          <a:xfrm>
            <a:off x="2483768" y="5877272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WEEPİNG ROCK</a:t>
            </a:r>
            <a:endParaRPr lang="tr-TR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6003" y="332656"/>
            <a:ext cx="33218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Weeping Rock in Mount </a:t>
            </a:r>
            <a:r>
              <a:rPr lang="en-US" sz="2000" b="1" dirty="0" err="1"/>
              <a:t>Sipylus</a:t>
            </a:r>
            <a:r>
              <a:rPr lang="en-US" sz="2000" b="1" dirty="0"/>
              <a:t>, </a:t>
            </a:r>
            <a:r>
              <a:rPr lang="en-US" sz="2000" b="1" dirty="0" err="1"/>
              <a:t>Manisa</a:t>
            </a:r>
            <a:r>
              <a:rPr lang="en-US" sz="2000" b="1" dirty="0"/>
              <a:t>, Turkey, known as Niobe's Rock, a rock in the shape of a weeping woman, which the ancient Greeks believed to be </a:t>
            </a:r>
            <a:r>
              <a:rPr lang="en-US" sz="2000" b="1" dirty="0" smtClean="0"/>
              <a:t>Niobe</a:t>
            </a:r>
            <a:r>
              <a:rPr lang="tr-TR" sz="2000" b="1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987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0339" y="730296"/>
            <a:ext cx="4333250" cy="3249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400600" cy="3557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779912" y="3934245"/>
            <a:ext cx="4439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HAFSA SULTAN MOSQUE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139952" y="39188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251520" y="48043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77522" y="4638310"/>
            <a:ext cx="84344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mosque and the adjoining religious </a:t>
            </a:r>
            <a:r>
              <a:rPr lang="en-US" sz="28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complex </a:t>
            </a:r>
            <a:r>
              <a:rPr lang="en-US" sz="2800" b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were 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built in 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Manisa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by 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Ayse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Hafsa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Sultan, the wife of Sultan 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Selim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 and mother of Suleiman the Magnificent in </a:t>
            </a:r>
            <a:r>
              <a:rPr lang="en-US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1522</a:t>
            </a:r>
            <a:r>
              <a:rPr lang="tr-TR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mosque complex consists of the mosque, a madrasa, a hospice, an elementary school, a double bath and a hospital.</a:t>
            </a:r>
          </a:p>
          <a:p>
            <a:endParaRPr lang="tr-TR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87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0" y="332654"/>
            <a:ext cx="6656743" cy="374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Dikdörtgen 3"/>
          <p:cNvSpPr/>
          <p:nvPr/>
        </p:nvSpPr>
        <p:spPr>
          <a:xfrm>
            <a:off x="300294" y="4797152"/>
            <a:ext cx="74599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</a:t>
            </a:r>
            <a:r>
              <a:rPr lang="en-US" sz="28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ommemorates</a:t>
            </a:r>
            <a:r>
              <a:rPr lang="en-US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recovery of 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Hafsa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Sultan, mother of 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Suleyman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Magnificent, who was cured of a disease by the invention of a paste known as 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Mesir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Macunu</a:t>
            </a:r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Turkish. The Sultan then ordered that the paste be disseminated to the public.</a:t>
            </a:r>
            <a:endParaRPr lang="tr-TR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/>
          <a:stretch/>
        </p:blipFill>
        <p:spPr>
          <a:xfrm>
            <a:off x="6444208" y="3068960"/>
            <a:ext cx="2422334" cy="1552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49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" y="146815"/>
            <a:ext cx="5220073" cy="348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688"/>
          <a:stretch/>
        </p:blipFill>
        <p:spPr>
          <a:xfrm>
            <a:off x="5247821" y="116632"/>
            <a:ext cx="3896179" cy="348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Dikdörtgen 3"/>
          <p:cNvSpPr/>
          <p:nvPr/>
        </p:nvSpPr>
        <p:spPr>
          <a:xfrm>
            <a:off x="1817501" y="3781139"/>
            <a:ext cx="5708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MESIR PASTE CELEBRATIONS IN TURKEY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67544" y="4430244"/>
            <a:ext cx="7856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Mesir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Paste Festival is a large scale festival consists of various traditional practices and continues for over 470 years in center of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Manisa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province in Turkey. Local people of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Manisa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have a deep emotional attachment to the </a:t>
            </a:r>
            <a:r>
              <a:rPr lang="en-US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festiva</a:t>
            </a:r>
            <a:r>
              <a:rPr lang="tr-TR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l.</a:t>
            </a:r>
            <a:endParaRPr lang="en-US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67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06" y="1412776"/>
            <a:ext cx="4368446" cy="240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1" y="4005064"/>
            <a:ext cx="4631190" cy="260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701944" y="200799"/>
            <a:ext cx="609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MUSEUM OF ARCHEOLOGY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46792" y="1142742"/>
            <a:ext cx="46001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Local and regional artefacts from antique magnesia, </a:t>
            </a:r>
            <a:r>
              <a:rPr lang="en-US" sz="36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sardes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</a:t>
            </a:r>
            <a:r>
              <a:rPr lang="en-US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Sardis was the capital of the ancient kingdom of </a:t>
            </a:r>
            <a:r>
              <a:rPr lang="en-US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Lydia</a:t>
            </a:r>
            <a:r>
              <a:rPr lang="tr-TR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</a:t>
            </a:r>
            <a:r>
              <a:rPr lang="en-US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other regional towns are displayed.</a:t>
            </a:r>
            <a:endParaRPr lang="tr-TR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856544" y="4581128"/>
            <a:ext cx="4287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Archeological Museum of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Manisa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is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situated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the historic </a:t>
            </a:r>
            <a:r>
              <a:rPr lang="tr-TR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complex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of </a:t>
            </a:r>
            <a:r>
              <a:rPr lang="en-US" sz="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Muradiye</a:t>
            </a:r>
            <a:r>
              <a:rPr lang="en-US" sz="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Mosque</a:t>
            </a:r>
            <a:r>
              <a:rPr lang="tr-TR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tr-TR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09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435</Words>
  <Application>Microsoft Office PowerPoint</Application>
  <PresentationFormat>Ekran Gösterisi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Ofis Teması</vt:lpstr>
      <vt:lpstr>Manisa</vt:lpstr>
      <vt:lpstr>Where is Manisa?</vt:lpstr>
      <vt:lpstr>MANİSA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GOLET</vt:lpstr>
      <vt:lpstr>PowerPoint Sunusu</vt:lpstr>
      <vt:lpstr>PowerPoint Sunusu</vt:lpstr>
      <vt:lpstr>PowerPoint Sunusu</vt:lpstr>
      <vt:lpstr>PowerPoint Sunusu</vt:lpstr>
      <vt:lpstr>PowerPoint Sunusu</vt:lpstr>
      <vt:lpstr>Ayse Begum Onbası</vt:lpstr>
      <vt:lpstr>PowerPoint Sunusu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Manisa</dc:title>
  <dc:creator>ACER</dc:creator>
  <cp:lastModifiedBy>ACER</cp:lastModifiedBy>
  <cp:revision>45</cp:revision>
  <dcterms:created xsi:type="dcterms:W3CDTF">2018-12-16T14:24:37Z</dcterms:created>
  <dcterms:modified xsi:type="dcterms:W3CDTF">2019-01-16T13:38:56Z</dcterms:modified>
</cp:coreProperties>
</file>