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1A61E-A692-4F3D-8634-B07AD55C3BD0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E9F41-6E2C-442F-A87E-F23A2D508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65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43087-9FDA-4F8A-A8BB-D5C55F7084D5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4A91E-ACA3-4181-BE83-A0BD4EF5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2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A91E-ACA3-4181-BE83-A0BD4EF513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08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Οι</a:t>
            </a:r>
            <a:r>
              <a:rPr lang="el-GR" baseline="0" dirty="0" smtClean="0"/>
              <a:t> πίνακες που επεξεργαστήκαμε ήταν: α) «</a:t>
            </a:r>
            <a:r>
              <a:rPr lang="pl-PL" baseline="0" dirty="0" smtClean="0"/>
              <a:t>Fishing in spring</a:t>
            </a:r>
            <a:r>
              <a:rPr lang="el-GR" baseline="0" dirty="0" smtClean="0"/>
              <a:t>» του </a:t>
            </a:r>
            <a:r>
              <a:rPr lang="pl-PL" baseline="0" dirty="0" smtClean="0"/>
              <a:t>Van Gogh, </a:t>
            </a:r>
            <a:r>
              <a:rPr lang="el-GR" baseline="0" dirty="0" smtClean="0"/>
              <a:t>β) « Ο καταρράκτης» του </a:t>
            </a:r>
            <a:r>
              <a:rPr lang="pl-PL" baseline="0" dirty="0" smtClean="0"/>
              <a:t>Ben Sober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A91E-ACA3-4181-BE83-A0BD4EF513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37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γ) «Ιστιοφόρο</a:t>
            </a:r>
            <a:r>
              <a:rPr lang="el-GR" baseline="0" smtClean="0"/>
              <a:t> </a:t>
            </a:r>
            <a:r>
              <a:rPr lang="el-GR" baseline="0" dirty="0" smtClean="0"/>
              <a:t>και ατμόπλοιο» του Κωνσταντίνου Βολανάκη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A91E-ACA3-4181-BE83-A0BD4EF513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542E-CF26-4B8E-8262-08874D11411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0F5-E6A2-4D45-823E-EA05EDDDEF0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542E-CF26-4B8E-8262-08874D11411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0F5-E6A2-4D45-823E-EA05EDDDE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542E-CF26-4B8E-8262-08874D11411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0F5-E6A2-4D45-823E-EA05EDDDE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542E-CF26-4B8E-8262-08874D11411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0F5-E6A2-4D45-823E-EA05EDDDE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542E-CF26-4B8E-8262-08874D11411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0F5-E6A2-4D45-823E-EA05EDDDEF0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542E-CF26-4B8E-8262-08874D11411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0F5-E6A2-4D45-823E-EA05EDDDE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542E-CF26-4B8E-8262-08874D11411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0F5-E6A2-4D45-823E-EA05EDDDE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542E-CF26-4B8E-8262-08874D11411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0F5-E6A2-4D45-823E-EA05EDDDE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542E-CF26-4B8E-8262-08874D11411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0F5-E6A2-4D45-823E-EA05EDDDE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542E-CF26-4B8E-8262-08874D11411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0F5-E6A2-4D45-823E-EA05EDDDE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542E-CF26-4B8E-8262-08874D11411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ADB40F5-E6A2-4D45-823E-EA05EDDDEF0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23542E-CF26-4B8E-8262-08874D11411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DB40F5-E6A2-4D45-823E-EA05EDDDEF0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ΠΙΝΑΚΕΣ ΖΩΓΡΑΦΙΚΗΣ ΜΕ ΘΕΜΑ ΤΟ ΝΕΡΟ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ΔΙΑΘΕΜΑΤΙΚΕΣ ΔΡΑΣΤΗΡΙΟΤΗΤΕΣ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8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ΤΕΛΙΚΑ ΕΡΓΑ ΤΩΝ ΠΑΙΔΙΩΝ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71" y="1935163"/>
            <a:ext cx="3054058" cy="4389437"/>
          </a:xfrm>
        </p:spPr>
      </p:pic>
    </p:spTree>
    <p:extLst>
      <p:ext uri="{BB962C8B-B14F-4D97-AF65-F5344CB8AC3E}">
        <p14:creationId xmlns:p14="http://schemas.microsoft.com/office/powerpoint/2010/main" val="823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19256" cy="150077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 ΟΙ ΠΙΝΑΚΕΣ ΖΩΓΡΑΦΙΚΗΣ ΠΟΥ ΕΠΕΞΕΡΓΑΣΤΗΚΑΜΕ ΜΕ ΤΑ ΠΑΙΔΙΑ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46327"/>
            <a:ext cx="4038600" cy="338298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20888"/>
            <a:ext cx="4038600" cy="3384376"/>
          </a:xfrm>
        </p:spPr>
      </p:pic>
    </p:spTree>
    <p:extLst>
      <p:ext uri="{BB962C8B-B14F-4D97-AF65-F5344CB8AC3E}">
        <p14:creationId xmlns:p14="http://schemas.microsoft.com/office/powerpoint/2010/main" val="34087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992888" cy="122413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ΟΙ ΠΙΝΑΚΕΣ ΖΩΓΡΑΦΙΚΗΣ ΠΟΥ ΕΠΕΞΕΡΓΑΣΤΗΚΑΜΕ ΜΕ ΤΑ ΠΑΙΔΙΑ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02" y="2420888"/>
            <a:ext cx="7380596" cy="3903712"/>
          </a:xfrm>
        </p:spPr>
      </p:pic>
    </p:spTree>
    <p:extLst>
      <p:ext uri="{BB962C8B-B14F-4D97-AF65-F5344CB8AC3E}">
        <p14:creationId xmlns:p14="http://schemas.microsoft.com/office/powerpoint/2010/main" val="180914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931224" cy="187220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ΤΑ ΠΑΙΔΙΑ ΠΑΡΑΤΗΡΗΣΑΝ ΚΑΙ ΣΥΓΚΡΙΝΑΝ ΤΟΥΣ ΠΙΝΑΚΕΣ ΜΕΤΑΞΥ ΤΟΥΣ (1)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08920"/>
            <a:ext cx="4038600" cy="344350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29953"/>
            <a:ext cx="4038600" cy="3435351"/>
          </a:xfrm>
        </p:spPr>
      </p:pic>
    </p:spTree>
    <p:extLst>
      <p:ext uri="{BB962C8B-B14F-4D97-AF65-F5344CB8AC3E}">
        <p14:creationId xmlns:p14="http://schemas.microsoft.com/office/powerpoint/2010/main" val="127160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15200" cy="194421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ΤΑ ΠΑΙΔΙΑ ΠΑΡΑΤΗΡΗΣΑΝ ΚΑΙ ΣΥΓΚΡΙΝΑΝ ΤΟΥΣ ΠΙΝΑΚΕΣ ΜΕΤΑΞΥ ΤΟΥΣ (2)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6912"/>
            <a:ext cx="4038600" cy="336098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397944"/>
          </a:xfrm>
        </p:spPr>
      </p:pic>
    </p:spTree>
    <p:extLst>
      <p:ext uri="{BB962C8B-B14F-4D97-AF65-F5344CB8AC3E}">
        <p14:creationId xmlns:p14="http://schemas.microsoft.com/office/powerpoint/2010/main" val="19936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416824" cy="194421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ΤΑ ΠΑΙΔΙΑ ΠΑΡΑΤΗΡΗΣΑΝ ΚΑΙ ΣΥΓΚΡΙΝΑΝ ΤΟΥΣ ΠΙΝΑΚΕΣ ΜΕΤΑΞΥ ΤΟΥΣ (3)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4038600" cy="3312367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96952"/>
            <a:ext cx="4038600" cy="3273197"/>
          </a:xfrm>
        </p:spPr>
      </p:pic>
    </p:spTree>
    <p:extLst>
      <p:ext uri="{BB962C8B-B14F-4D97-AF65-F5344CB8AC3E}">
        <p14:creationId xmlns:p14="http://schemas.microsoft.com/office/powerpoint/2010/main" val="174947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ΤΑ ΠΑΙΔΙΑ ΨΗΦΗΣΑΝ ΤΟΝ ΑΓΑΠΗΜΕΝΟ ΤΟΥΣ ΠΙΝΑΚΑ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4" y="2276871"/>
            <a:ext cx="3466451" cy="407789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880"/>
            <a:ext cx="4038600" cy="4032448"/>
          </a:xfrm>
        </p:spPr>
      </p:pic>
    </p:spTree>
    <p:extLst>
      <p:ext uri="{BB962C8B-B14F-4D97-AF65-F5344CB8AC3E}">
        <p14:creationId xmlns:p14="http://schemas.microsoft.com/office/powerpoint/2010/main" val="42184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ΑΠΟΤΕΛΕΣΜΑΤΑ ΤΗΣ ΨΗΦΟΦΟΡΙΑΣ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6832"/>
            <a:ext cx="4435614" cy="4389437"/>
          </a:xfrm>
        </p:spPr>
      </p:pic>
    </p:spTree>
    <p:extLst>
      <p:ext uri="{BB962C8B-B14F-4D97-AF65-F5344CB8AC3E}">
        <p14:creationId xmlns:p14="http://schemas.microsoft.com/office/powerpoint/2010/main" val="24694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ΤΑ ΠΑΙΔΙΑ ΖΩΓΡΑΦΙΖΟΥΝ ΤΟΥΣ ΔΙΚΟΥΣ ΤΟΥΣ ΠΙΝΑΚΕΣ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7252"/>
            <a:ext cx="4038600" cy="314113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64904"/>
            <a:ext cx="4038600" cy="3168352"/>
          </a:xfrm>
        </p:spPr>
      </p:pic>
    </p:spTree>
    <p:extLst>
      <p:ext uri="{BB962C8B-B14F-4D97-AF65-F5344CB8AC3E}">
        <p14:creationId xmlns:p14="http://schemas.microsoft.com/office/powerpoint/2010/main" val="7259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</TotalTime>
  <Words>123</Words>
  <Application>Microsoft Office PowerPoint</Application>
  <PresentationFormat>On-screen Show (4:3)</PresentationFormat>
  <Paragraphs>16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ΠΙΝΑΚΕΣ ΖΩΓΡΑΦΙΚΗΣ ΜΕ ΘΕΜΑ ΤΟ ΝΕΡΟ</vt:lpstr>
      <vt:lpstr> ΟΙ ΠΙΝΑΚΕΣ ΖΩΓΡΑΦΙΚΗΣ ΠΟΥ ΕΠΕΞΕΡΓΑΣΤΗΚΑΜΕ ΜΕ ΤΑ ΠΑΙΔΙΑ</vt:lpstr>
      <vt:lpstr>ΟΙ ΠΙΝΑΚΕΣ ΖΩΓΡΑΦΙΚΗΣ ΠΟΥ ΕΠΕΞΕΡΓΑΣΤΗΚΑΜΕ ΜΕ ΤΑ ΠΑΙΔΙΑ</vt:lpstr>
      <vt:lpstr>ΤΑ ΠΑΙΔΙΑ ΠΑΡΑΤΗΡΗΣΑΝ ΚΑΙ ΣΥΓΚΡΙΝΑΝ ΤΟΥΣ ΠΙΝΑΚΕΣ ΜΕΤΑΞΥ ΤΟΥΣ (1)</vt:lpstr>
      <vt:lpstr>ΤΑ ΠΑΙΔΙΑ ΠΑΡΑΤΗΡΗΣΑΝ ΚΑΙ ΣΥΓΚΡΙΝΑΝ ΤΟΥΣ ΠΙΝΑΚΕΣ ΜΕΤΑΞΥ ΤΟΥΣ (2)</vt:lpstr>
      <vt:lpstr>ΤΑ ΠΑΙΔΙΑ ΠΑΡΑΤΗΡΗΣΑΝ ΚΑΙ ΣΥΓΚΡΙΝΑΝ ΤΟΥΣ ΠΙΝΑΚΕΣ ΜΕΤΑΞΥ ΤΟΥΣ (3)</vt:lpstr>
      <vt:lpstr>ΤΑ ΠΑΙΔΙΑ ΨΗΦΗΣΑΝ ΤΟΝ ΑΓΑΠΗΜΕΝΟ ΤΟΥΣ ΠΙΝΑΚΑ</vt:lpstr>
      <vt:lpstr>ΤΑ ΑΠΟΤΕΛΕΣΜΑΤΑ ΤΗΣ ΨΗΦΟΦΟΡΙΑΣ</vt:lpstr>
      <vt:lpstr>ΤΑ ΠΑΙΔΙΑ ΖΩΓΡΑΦΙΖΟΥΝ ΤΟΥΣ ΔΙΚΟΥΣ ΤΟΥΣ ΠΙΝΑΚΕΣ </vt:lpstr>
      <vt:lpstr>ΤΑ ΤΕΛΙΚΑ ΕΡΓΑ ΤΩΝ ΠΑΙΔΙΩΝ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ΠΙΝΑΚΕΣ ΖΩΓΡΑΦΙΚΗΣ ΜΕ ΘΕΜΑ ΤΟ ΝΕΡΟ</dc:title>
  <dc:creator>anastasia</dc:creator>
  <cp:lastModifiedBy>anastasia</cp:lastModifiedBy>
  <cp:revision>6</cp:revision>
  <dcterms:created xsi:type="dcterms:W3CDTF">2019-03-30T11:10:54Z</dcterms:created>
  <dcterms:modified xsi:type="dcterms:W3CDTF">2019-03-30T12:17:35Z</dcterms:modified>
</cp:coreProperties>
</file>