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02D228-C823-43DD-B5CA-A25F8FF7AE12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BD88D6-8F71-471A-A78E-5EB9C4898B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ΠΑΛΙΑ ΕΠΑΓΓΕΛΜΑΤΑ ΠΟΥ ΣΧΕΤΙΖΟΝΤΑΙ ΜΕ ΤΟ ΝΕΡΟ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ΔΙΑΘΕΜΑΤΙΚΕΣ ΔΡΑΣΤΗΡΙΟΤΗΤΕΣ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29116"/>
            <a:ext cx="3124200" cy="192376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309937"/>
            <a:ext cx="2590800" cy="17621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ΤΑ ΠΑΛΙΑ ΕΠΑΓΓΕΛΜΑΤΑ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ΠΗΓΑΔΑΣ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ΠΑΓΟΠΩΛΗΣ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ΠΡΟΒΟΛΗ ΦΩΤΟΓΡΑΦΙΩΝ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38400"/>
            <a:ext cx="4536504" cy="3048000"/>
          </a:xfrm>
        </p:spPr>
      </p:pic>
    </p:spTree>
    <p:extLst>
      <p:ext uri="{BB962C8B-B14F-4D97-AF65-F5344CB8AC3E}">
        <p14:creationId xmlns:p14="http://schemas.microsoft.com/office/powerpoint/2010/main" val="4548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96" y="2438400"/>
            <a:ext cx="3106608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ΠΑΙΧΝΙΔΙ ΣΥΝΔΕΣΗΣ ΛΕΞΗΣ ΜΕ ΕΙΚΟΝΑ (1)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8"/>
            <a:ext cx="3124200" cy="3096343"/>
          </a:xfrm>
        </p:spPr>
      </p:pic>
    </p:spTree>
    <p:extLst>
      <p:ext uri="{BB962C8B-B14F-4D97-AF65-F5344CB8AC3E}">
        <p14:creationId xmlns:p14="http://schemas.microsoft.com/office/powerpoint/2010/main" val="24601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ΠΑΙΧΝΙΔΙ ΣΥΝΔΕΣΗΣ ΛΕΞΗΣ ΜΕ ΕΙΚΟΝΑ (2)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78650"/>
            <a:ext cx="3124200" cy="2243699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12609"/>
            <a:ext cx="3124200" cy="2175782"/>
          </a:xfrm>
        </p:spPr>
      </p:pic>
    </p:spTree>
    <p:extLst>
      <p:ext uri="{BB962C8B-B14F-4D97-AF65-F5344CB8AC3E}">
        <p14:creationId xmlns:p14="http://schemas.microsoft.com/office/powerpoint/2010/main" val="39246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ΦΥΛΛΟ ΑΞΙΟΛΟΓΗΣ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438400"/>
            <a:ext cx="4104456" cy="3048000"/>
          </a:xfrm>
        </p:spPr>
      </p:pic>
    </p:spTree>
    <p:extLst>
      <p:ext uri="{BB962C8B-B14F-4D97-AF65-F5344CB8AC3E}">
        <p14:creationId xmlns:p14="http://schemas.microsoft.com/office/powerpoint/2010/main" val="32156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ΤΑ ΠΑΛΙΑ ΕΠΑΓΓΕΛΜΑΤΑ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38400"/>
            <a:ext cx="5544615" cy="3048000"/>
          </a:xfrm>
        </p:spPr>
      </p:pic>
    </p:spTree>
    <p:extLst>
      <p:ext uri="{BB962C8B-B14F-4D97-AF65-F5344CB8AC3E}">
        <p14:creationId xmlns:p14="http://schemas.microsoft.com/office/powerpoint/2010/main" val="2257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ΤΑ ΠΑΛΙΑ ΕΠΑΓΓΕΛΜΑΤΑ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438400"/>
            <a:ext cx="5112568" cy="3048000"/>
          </a:xfrm>
        </p:spPr>
      </p:pic>
    </p:spTree>
    <p:extLst>
      <p:ext uri="{BB962C8B-B14F-4D97-AF65-F5344CB8AC3E}">
        <p14:creationId xmlns:p14="http://schemas.microsoft.com/office/powerpoint/2010/main" val="30557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ΤΑ ΠΑΛΙΑ ΕΠΑΓΓΕΛΜΑΤΑ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438400"/>
            <a:ext cx="5400600" cy="3048000"/>
          </a:xfrm>
        </p:spPr>
      </p:pic>
    </p:spTree>
    <p:extLst>
      <p:ext uri="{BB962C8B-B14F-4D97-AF65-F5344CB8AC3E}">
        <p14:creationId xmlns:p14="http://schemas.microsoft.com/office/powerpoint/2010/main" val="21526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ΤΑ ΠΑΛΙΑ ΕΠΑΓΓΕΛΜΑΤΑ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2438400"/>
            <a:ext cx="5112568" cy="3048000"/>
          </a:xfrm>
        </p:spPr>
      </p:pic>
    </p:spTree>
    <p:extLst>
      <p:ext uri="{BB962C8B-B14F-4D97-AF65-F5344CB8AC3E}">
        <p14:creationId xmlns:p14="http://schemas.microsoft.com/office/powerpoint/2010/main" val="8091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ΤΑ ΠΑΛΙΑ ΕΠΑΓΓΕΛΜΑΤΑ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438400"/>
            <a:ext cx="5544616" cy="3048000"/>
          </a:xfrm>
        </p:spPr>
      </p:pic>
    </p:spTree>
    <p:extLst>
      <p:ext uri="{BB962C8B-B14F-4D97-AF65-F5344CB8AC3E}">
        <p14:creationId xmlns:p14="http://schemas.microsoft.com/office/powerpoint/2010/main" val="10363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ΤΑ ΠΑΛΙΑ ΕΠΑΓΓΕΛΜΑΤΑ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126223" cy="3048000"/>
          </a:xfrm>
        </p:spPr>
      </p:pic>
    </p:spTree>
    <p:extLst>
      <p:ext uri="{BB962C8B-B14F-4D97-AF65-F5344CB8AC3E}">
        <p14:creationId xmlns:p14="http://schemas.microsoft.com/office/powerpoint/2010/main" val="24307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16" y="2819400"/>
            <a:ext cx="2406567" cy="274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80928"/>
            <a:ext cx="3124200" cy="273630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ΠΑΛΙΑ ΕΠΑΓΓΕΛΜΑΤΑ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ΝΕΡΟΥΛΑΣ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ΚΑΝΑΤΑΣ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24944"/>
            <a:ext cx="3124200" cy="266429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24" y="2819400"/>
            <a:ext cx="3031351" cy="2743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ΦΩΤΟΓΡΑΦΙΕΣ ΜΕ ΤΑ ΠΑΛΙΑ ΕΠΑΓΓΕΛΜΑΤΑ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ΟΜΠΡΕΛΑΣ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ΠΛΥΣΤΡΑ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79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ΠΑΛΙΑ ΕΠΑΓΓΕΛΜΑΤΑ ΠΟΥ ΣΧΕΤΙΖΟΝΤΑΙ ΜΕ ΤΟ ΝΕΡΟ</vt:lpstr>
      <vt:lpstr>ΦΩΤΟΓΡΑΦΙΕΣ ΜΕ ΤΑ ΠΑΛΙΑ ΕΠΑΓΓΕΛΜΑΤΑ</vt:lpstr>
      <vt:lpstr>ΦΩΤΟΓΡΑΦΙΕΣ ΜΕ ΤΑ ΠΑΛΙΑ ΕΠΑΓΓΕΛΜΑΤΑ</vt:lpstr>
      <vt:lpstr>ΦΩΤΟΓΡΑΦΙΕΣ ΜΕ ΤΑ ΠΑΛΙΑ ΕΠΑΓΓΕΛΜΑΤΑ</vt:lpstr>
      <vt:lpstr>ΦΩΤΟΓΡΑΦΙΕΣ ΜΕ ΤΑ ΠΑΛΙΑ ΕΠΑΓΓΕΛΜΑΤΑ</vt:lpstr>
      <vt:lpstr>ΦΩΤΟΓΡΑΦΙΕΣ ΜΕ ΤΑ ΠΑΛΙΑ ΕΠΑΓΓΕΛΜΑΤΑ</vt:lpstr>
      <vt:lpstr>ΦΩΤΟΓΡΑΦΙΕΣ ΜΕ ΤΑ ΠΑΛΙΑ ΕΠΑΓΓΕΛΜΑΤΑ</vt:lpstr>
      <vt:lpstr>ΦΩΤΟΓΡΑΦΙΕΣ ΜΕ ΠΑΛΙΑ ΕΠΑΓΓΕΛΜΑΤΑ</vt:lpstr>
      <vt:lpstr>ΦΩΤΟΓΡΑΦΙΕΣ ΜΕ ΤΑ ΠΑΛΙΑ ΕΠΑΓΓΕΛΜΑΤΑ</vt:lpstr>
      <vt:lpstr>ΦΩΤΟΓΡΑΦΙΕΣ ΜΕ ΤΑ ΠΑΛΙΑ ΕΠΑΓΓΕΛΜΑΤΑ</vt:lpstr>
      <vt:lpstr>ΠΡΟΒΟΛΗ ΦΩΤΟΓΡΑΦΙΩΝ</vt:lpstr>
      <vt:lpstr>ΠΑΙΧΝΙΔΙ ΣΥΝΔΕΣΗΣ ΛΕΞΗΣ ΜΕ ΕΙΚΟΝΑ (1)</vt:lpstr>
      <vt:lpstr>ΠΑΙΧΝΙΔΙ ΣΥΝΔΕΣΗΣ ΛΕΞΗΣ ΜΕ ΕΙΚΟΝΑ (2)</vt:lpstr>
      <vt:lpstr>ΦΥΛΛΟ ΑΞΙΟΛΟΓΗΣ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ΠΑΛΙΑ ΕΠΑΓΓΕΛΜΑΤΑ ΠΟΥ ΣΧΕΤΙΖΟΝΤΑΙ ΜΕ ΤΟ ΝΕΡΟ</dc:title>
  <dc:creator>anastasia</dc:creator>
  <cp:lastModifiedBy>anastasia</cp:lastModifiedBy>
  <cp:revision>4</cp:revision>
  <dcterms:created xsi:type="dcterms:W3CDTF">2019-03-30T12:39:00Z</dcterms:created>
  <dcterms:modified xsi:type="dcterms:W3CDTF">2019-03-30T13:11:31Z</dcterms:modified>
</cp:coreProperties>
</file>