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81429A-A54E-4B16-AF89-986E2E1B455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FAB9-AB74-4973-AF96-8A9527CB819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1429A-A54E-4B16-AF89-986E2E1B455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81429A-A54E-4B16-AF89-986E2E1B455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81429A-A54E-4B16-AF89-986E2E1B455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FAB9-AB74-4973-AF96-8A9527CB819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1429A-A54E-4B16-AF89-986E2E1B4557}"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81429A-A54E-4B16-AF89-986E2E1B455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FAB9-AB74-4973-AF96-8A9527CB819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81429A-A54E-4B16-AF89-986E2E1B4557}"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ABFAB9-AB74-4973-AF96-8A9527CB819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81429A-A54E-4B16-AF89-986E2E1B4557}"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1429A-A54E-4B16-AF89-986E2E1B4557}"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1429A-A54E-4B16-AF89-986E2E1B455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FAB9-AB74-4973-AF96-8A9527CB819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1429A-A54E-4B16-AF89-986E2E1B4557}"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FAB9-AB74-4973-AF96-8A9527CB819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A81429A-A54E-4B16-AF89-986E2E1B4557}" type="datetimeFigureOut">
              <a:rPr lang="en-US" smtClean="0"/>
              <a:t>6/12/2019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ABFAB9-AB74-4973-AF96-8A9527CB81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4725145"/>
            <a:ext cx="5637010" cy="1209520"/>
          </a:xfrm>
        </p:spPr>
        <p:txBody>
          <a:bodyPr>
            <a:normAutofit fontScale="92500"/>
          </a:bodyPr>
          <a:lstStyle/>
          <a:p>
            <a:r>
              <a:rPr lang="el-GR" dirty="0" smtClean="0"/>
              <a:t>ΠΕΡΙΒΑΛΛΟΝΤΙΚΟ ΠΡΟΓΡΑΜΜΑ </a:t>
            </a:r>
            <a:r>
              <a:rPr lang="pl-PL" dirty="0" smtClean="0"/>
              <a:t>E-TWINNING</a:t>
            </a:r>
            <a:r>
              <a:rPr lang="el-GR" dirty="0" smtClean="0"/>
              <a:t>:</a:t>
            </a:r>
          </a:p>
          <a:p>
            <a:r>
              <a:rPr lang="el-GR" dirty="0" smtClean="0"/>
              <a:t>«ΤΡΕΧΕΙ, ΤΡΕΧΕΙ ΤΟ ΝΕΡΟ»</a:t>
            </a:r>
          </a:p>
          <a:p>
            <a:r>
              <a:rPr lang="el-GR" dirty="0" smtClean="0"/>
              <a:t>2018-2019</a:t>
            </a:r>
            <a:endParaRPr lang="en-US" dirty="0"/>
          </a:p>
        </p:txBody>
      </p:sp>
      <p:sp>
        <p:nvSpPr>
          <p:cNvPr id="2" name="Title 1"/>
          <p:cNvSpPr>
            <a:spLocks noGrp="1"/>
          </p:cNvSpPr>
          <p:nvPr>
            <p:ph type="ctrTitle"/>
          </p:nvPr>
        </p:nvSpPr>
        <p:spPr>
          <a:xfrm>
            <a:off x="817581" y="1988840"/>
            <a:ext cx="7175351" cy="2936617"/>
          </a:xfrm>
        </p:spPr>
        <p:txBody>
          <a:bodyPr/>
          <a:lstStyle/>
          <a:p>
            <a:r>
              <a:rPr lang="el-GR" dirty="0" smtClean="0"/>
              <a:t>ΠΑΙΧΝΙΔΟΛΕΞΟ ΜΕ ΤΟ ΝΕΡΟ</a:t>
            </a:r>
            <a:endParaRPr lang="en-US" dirty="0"/>
          </a:p>
        </p:txBody>
      </p:sp>
    </p:spTree>
    <p:extLst>
      <p:ext uri="{BB962C8B-B14F-4D97-AF65-F5344CB8AC3E}">
        <p14:creationId xmlns:p14="http://schemas.microsoft.com/office/powerpoint/2010/main" val="3518292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764704"/>
            <a:ext cx="3346450" cy="3456384"/>
          </a:xfrm>
          <a:prstGeom prst="rect">
            <a:avLst/>
          </a:prstGeom>
          <a:ln>
            <a:noFill/>
          </a:ln>
          <a:effectLst>
            <a:outerShdw blurRad="292100" dist="139700" dir="2700000" algn="tl" rotWithShape="0">
              <a:srgbClr val="333333">
                <a:alpha val="65000"/>
              </a:srgbClr>
            </a:outerShdw>
          </a:effectLst>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692696"/>
            <a:ext cx="3346450" cy="3528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9042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764704"/>
            <a:ext cx="3346450" cy="3456384"/>
          </a:xfrm>
          <a:prstGeom prst="rect">
            <a:avLst/>
          </a:prstGeom>
          <a:ln>
            <a:noFill/>
          </a:ln>
          <a:effectLst>
            <a:softEdge rad="112500"/>
          </a:effectLst>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859840"/>
            <a:ext cx="3346450" cy="3289239"/>
          </a:xfrm>
          <a:prstGeom prst="rect">
            <a:avLst/>
          </a:prstGeom>
          <a:ln>
            <a:noFill/>
          </a:ln>
          <a:effectLst>
            <a:softEdge rad="112500"/>
          </a:effectLst>
        </p:spPr>
      </p:pic>
    </p:spTree>
    <p:extLst>
      <p:ext uri="{BB962C8B-B14F-4D97-AF65-F5344CB8AC3E}">
        <p14:creationId xmlns:p14="http://schemas.microsoft.com/office/powerpoint/2010/main" val="139266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80928"/>
            <a:ext cx="6400800" cy="3096344"/>
          </a:xfrm>
        </p:spPr>
        <p:txBody>
          <a:bodyPr>
            <a:normAutofit/>
          </a:bodyPr>
          <a:lstStyle/>
          <a:p>
            <a:pPr marL="342900" indent="-342900" algn="just">
              <a:buFont typeface="Wingdings" pitchFamily="2" charset="2"/>
              <a:buChar char="Ø"/>
            </a:pPr>
            <a:r>
              <a:rPr lang="el-GR" dirty="0" smtClean="0"/>
              <a:t>Καρτέλες διπλής όψης σε σχήμα σταγόνας (από την μία πλευρά έχουμε βάλει αριθμούς 1-10 και από την άλλη γράμματα κεφαλαία και πεζά για τον σχηματισμό λέξεων που σχετίζονται με το νερό όπως: βροχή, ποτάμι, θάλασσα, σύννεφο, λίμνη κ.α.).</a:t>
            </a:r>
          </a:p>
          <a:p>
            <a:pPr marL="342900" indent="-342900" algn="just">
              <a:buFont typeface="Wingdings" pitchFamily="2" charset="2"/>
              <a:buChar char="Ø"/>
            </a:pPr>
            <a:r>
              <a:rPr lang="el-GR" dirty="0" smtClean="0"/>
              <a:t>Μπλε τσόχα για ταμπλό παιχνιδιού</a:t>
            </a:r>
          </a:p>
          <a:p>
            <a:pPr algn="just"/>
            <a:endParaRPr lang="el-GR" dirty="0" smtClean="0"/>
          </a:p>
          <a:p>
            <a:pPr marL="342900" indent="-342900" algn="just">
              <a:buFont typeface="Wingdings" pitchFamily="2" charset="2"/>
              <a:buChar char="Ø"/>
            </a:pPr>
            <a:endParaRPr lang="en-US" dirty="0"/>
          </a:p>
        </p:txBody>
      </p:sp>
      <p:sp>
        <p:nvSpPr>
          <p:cNvPr id="2" name="Title 1"/>
          <p:cNvSpPr>
            <a:spLocks noGrp="1"/>
          </p:cNvSpPr>
          <p:nvPr>
            <p:ph type="ctrTitle"/>
          </p:nvPr>
        </p:nvSpPr>
        <p:spPr>
          <a:xfrm>
            <a:off x="685800" y="1600200"/>
            <a:ext cx="7772400" cy="892696"/>
          </a:xfrm>
        </p:spPr>
        <p:txBody>
          <a:bodyPr/>
          <a:lstStyle/>
          <a:p>
            <a:r>
              <a:rPr lang="el-GR" dirty="0" smtClean="0"/>
              <a:t>ΥΛΙΚΑ ΠΑΙΧΝΙΔΙΟΥ</a:t>
            </a:r>
            <a:endParaRPr lang="en-US" dirty="0"/>
          </a:p>
        </p:txBody>
      </p:sp>
    </p:spTree>
    <p:extLst>
      <p:ext uri="{BB962C8B-B14F-4D97-AF65-F5344CB8AC3E}">
        <p14:creationId xmlns:p14="http://schemas.microsoft.com/office/powerpoint/2010/main" val="1636966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ΟΔΗΓΙΕΣ ΠΑΙΧΝΙΔΙΟΥ</a:t>
            </a:r>
            <a:endParaRPr lang="en-US" dirty="0"/>
          </a:p>
        </p:txBody>
      </p:sp>
      <p:sp>
        <p:nvSpPr>
          <p:cNvPr id="3" name="Content Placeholder 2"/>
          <p:cNvSpPr>
            <a:spLocks noGrp="1"/>
          </p:cNvSpPr>
          <p:nvPr>
            <p:ph sz="quarter" idx="13"/>
          </p:nvPr>
        </p:nvSpPr>
        <p:spPr/>
        <p:txBody>
          <a:bodyPr>
            <a:normAutofit fontScale="92500" lnSpcReduction="10000"/>
          </a:bodyPr>
          <a:lstStyle/>
          <a:p>
            <a:pPr algn="just"/>
            <a:r>
              <a:rPr lang="el-GR" dirty="0" smtClean="0"/>
              <a:t>Σε κάθε γύρο τα παιδιά ψάχνουν να βρουν μία λέξη που σχετίζεται με το νερό π.χ βροχή. Γράφουμε τη λέξη στον πίνακα (είτε με μικρά είτε με κεφαλαία γράμματα) και τους ζητάμε να προσπαθήσουν να αναγνωρίσουν όλα τα γράμματα της λέξης που γράψαμε και να προσπαθήσουν να τη διαβάσουν.</a:t>
            </a:r>
          </a:p>
          <a:p>
            <a:pPr algn="just"/>
            <a:r>
              <a:rPr lang="el-GR" dirty="0" smtClean="0"/>
              <a:t>Έπειτα, σκορπίζουμε ανακατεμένες πάνω στη μπλε τσόχα τις καρτέλες από τη πλευρά που είναι οι αριθμοί και από πίσω έχουμε φροντίσει να τοποθετήσουμε τα σωστά γράμματα που συνθέτουν π.χ τη λέξη «βροχή».</a:t>
            </a:r>
          </a:p>
          <a:p>
            <a:pPr marL="45720" indent="0" algn="just">
              <a:buNone/>
            </a:pPr>
            <a:endParaRPr lang="en-US" dirty="0"/>
          </a:p>
        </p:txBody>
      </p:sp>
    </p:spTree>
    <p:extLst>
      <p:ext uri="{BB962C8B-B14F-4D97-AF65-F5344CB8AC3E}">
        <p14:creationId xmlns:p14="http://schemas.microsoft.com/office/powerpoint/2010/main" val="250379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577112"/>
          </a:xfrm>
        </p:spPr>
        <p:txBody>
          <a:bodyPr/>
          <a:lstStyle/>
          <a:p>
            <a:r>
              <a:rPr lang="el-GR" dirty="0" smtClean="0"/>
              <a:t>ΟΔΗΓΙΕΣ ΠΑΙΧΝΙΔΙΟΥ ΣΥΝΕΧΕΙΑ</a:t>
            </a:r>
            <a:endParaRPr lang="en-US" dirty="0"/>
          </a:p>
        </p:txBody>
      </p:sp>
      <p:sp>
        <p:nvSpPr>
          <p:cNvPr id="3" name="Content Placeholder 2"/>
          <p:cNvSpPr>
            <a:spLocks noGrp="1"/>
          </p:cNvSpPr>
          <p:nvPr>
            <p:ph sz="quarter" idx="13"/>
          </p:nvPr>
        </p:nvSpPr>
        <p:spPr/>
        <p:txBody>
          <a:bodyPr>
            <a:normAutofit fontScale="85000" lnSpcReduction="20000"/>
          </a:bodyPr>
          <a:lstStyle/>
          <a:p>
            <a:pPr algn="just"/>
            <a:r>
              <a:rPr lang="el-GR" dirty="0" smtClean="0"/>
              <a:t>Στη συνέχεια, καλούμε ένα ένα παιδί να γυρίσει μία καρτέλα και να μας λέει ποιον αριθμό διάλεξε (ή εναλλακτικά τους ζητάμε εμείς να μας γυρίσουν τη καρτέλα με τον αριθμό π.χ 5) και να μας πει ποιο γράμμα κρύβεται από πίσω.</a:t>
            </a:r>
          </a:p>
          <a:p>
            <a:pPr algn="just"/>
            <a:r>
              <a:rPr lang="el-GR" dirty="0" smtClean="0"/>
              <a:t>Ύστερα, το παιδί πρέπει να δει αν το γράμμα που του έτυχε βρίσκεται μέσα στη λέξη που γράψαμε αρχικά στον πίνακα και να μας το δείξει μέσα σε αύτή. Αν το γράμμα αυτό ανήκει μέσα σε αυτή τότε αφήνουμε τη συγκεκριμένη καρτέλα στην άκρη και συνεχίζουμε την ίδια διαδικασία μέχρι να βρούμε όλα τα γράμματα της λέξης. Αν τώρα το γράμμα που έτυχε το παιδί δεν ύπάρχει στη λέξη τότε το αφήνουμε στη θέση του γυρισμένο για να μην χρειαστεί να το ξανατραβήξουμε.</a:t>
            </a:r>
            <a:endParaRPr lang="en-US" dirty="0"/>
          </a:p>
        </p:txBody>
      </p:sp>
    </p:spTree>
    <p:extLst>
      <p:ext uri="{BB962C8B-B14F-4D97-AF65-F5344CB8AC3E}">
        <p14:creationId xmlns:p14="http://schemas.microsoft.com/office/powerpoint/2010/main" val="1534368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6512511" cy="1721128"/>
          </a:xfrm>
        </p:spPr>
        <p:txBody>
          <a:bodyPr/>
          <a:lstStyle/>
          <a:p>
            <a:r>
              <a:rPr lang="el-GR" dirty="0" smtClean="0"/>
              <a:t>ΟΔΗΓΙΕΣ ΠΑΙΧΝΙΔΙΟΥ ΣΥΝΕΧΕΙΑ</a:t>
            </a:r>
            <a:endParaRPr lang="en-US" dirty="0"/>
          </a:p>
        </p:txBody>
      </p:sp>
      <p:sp>
        <p:nvSpPr>
          <p:cNvPr id="3" name="Content Placeholder 2"/>
          <p:cNvSpPr>
            <a:spLocks noGrp="1"/>
          </p:cNvSpPr>
          <p:nvPr>
            <p:ph sz="quarter" idx="13"/>
          </p:nvPr>
        </p:nvSpPr>
        <p:spPr/>
        <p:txBody>
          <a:bodyPr/>
          <a:lstStyle/>
          <a:p>
            <a:pPr algn="just"/>
            <a:r>
              <a:rPr lang="el-GR" dirty="0" smtClean="0"/>
              <a:t>Στο τέλος, αφού τα παιδιά έχουν καταφέρει να βρουν σωστά όλα τα γράμματα της λέξης που γράψαμε καλούνται να τα τοποθετήσουν στη σωστή σειρά για να τη σχηματίσουν.</a:t>
            </a:r>
          </a:p>
          <a:p>
            <a:pPr algn="just"/>
            <a:r>
              <a:rPr lang="el-GR" dirty="0" smtClean="0"/>
              <a:t>Το παιχνίδι επαναλαμβάνεται με τον ίδιο τρόπο και για τις υπόλοιπες λέξεις.</a:t>
            </a:r>
          </a:p>
          <a:p>
            <a:pPr marL="45720" indent="0" algn="ctr">
              <a:buNone/>
            </a:pPr>
            <a:r>
              <a:rPr lang="el-GR" dirty="0" smtClean="0"/>
              <a:t>ΚΑΛΗ ΣΑΣ ΔΙΑΣΚΕΔΑΣΗ!!!</a:t>
            </a:r>
            <a:endParaRPr lang="en-US" dirty="0"/>
          </a:p>
        </p:txBody>
      </p:sp>
    </p:spTree>
    <p:extLst>
      <p:ext uri="{BB962C8B-B14F-4D97-AF65-F5344CB8AC3E}">
        <p14:creationId xmlns:p14="http://schemas.microsoft.com/office/powerpoint/2010/main" val="43813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908720"/>
            <a:ext cx="3346450"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764704"/>
            <a:ext cx="3346450" cy="352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0506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620688"/>
            <a:ext cx="3346450"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88024" y="692696"/>
            <a:ext cx="334645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2151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692696"/>
            <a:ext cx="3346450" cy="3600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692696"/>
            <a:ext cx="334645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3157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509120"/>
            <a:ext cx="6512511" cy="1224136"/>
          </a:xfrm>
        </p:spPr>
        <p:txBody>
          <a:bodyPr/>
          <a:lstStyle/>
          <a:p>
            <a:r>
              <a:rPr lang="el-GR" dirty="0" smtClean="0"/>
              <a:t>ΦΩΤΟΓΡΑΦΙΚΟ ΥΛΙΚΟ</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764704"/>
            <a:ext cx="3346450" cy="3384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Content Placeholder 1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764704"/>
            <a:ext cx="3346450" cy="33843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2005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48</TotalTime>
  <Words>355</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Slipstream</vt:lpstr>
      <vt:lpstr>ΠΑΙΧΝΙΔΟΛΕΞΟ ΜΕ ΤΟ ΝΕΡΟ</vt:lpstr>
      <vt:lpstr>ΥΛΙΚΑ ΠΑΙΧΝΙΔΙΟΥ</vt:lpstr>
      <vt:lpstr>ΟΔΗΓΙΕΣ ΠΑΙΧΝΙΔΙΟΥ</vt:lpstr>
      <vt:lpstr>ΟΔΗΓΙΕΣ ΠΑΙΧΝΙΔΙΟΥ ΣΥΝΕΧΕΙΑ</vt:lpstr>
      <vt:lpstr>ΟΔΗΓΙΕΣ ΠΑΙΧΝΙΔΙΟΥ ΣΥΝΕΧΕΙΑ</vt:lpstr>
      <vt:lpstr>ΦΩΤΟΓΡΑΦΙΚΟ ΥΛΙΚΟ</vt:lpstr>
      <vt:lpstr>ΦΩΤΟΓΡΑΦΙΚΟ ΥΛΙΚΟ</vt:lpstr>
      <vt:lpstr>ΦΩΤΟΓΡΑΦΙΚΟ ΥΛΙΚΟ</vt:lpstr>
      <vt:lpstr>ΦΩΤΟΓΡΑΦΙΚΟ ΥΛΙΚΟ</vt:lpstr>
      <vt:lpstr>ΦΩΤΟΓΡΑΦΙΚΟ ΥΛΙΚΟ</vt:lpstr>
      <vt:lpstr>ΦΩΤΟΓΡΑΦΙΚΟ ΥΛΙΚΟ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ΠΑΙΧΝΙΔΟΛΕΞΟ ΜΕ ΤΟ ΝΕΡΟ</dc:title>
  <dc:creator>anastasia</dc:creator>
  <cp:lastModifiedBy>anastasia</cp:lastModifiedBy>
  <cp:revision>12</cp:revision>
  <dcterms:created xsi:type="dcterms:W3CDTF">2019-06-12T19:28:05Z</dcterms:created>
  <dcterms:modified xsi:type="dcterms:W3CDTF">2019-06-12T20:16:50Z</dcterms:modified>
</cp:coreProperties>
</file>