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photoAlbum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D7224E-0B2F-4523-8D74-8EBA97FFE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70CA4C-2212-4206-A70F-BE228EE810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BF9C352-AD9B-4334-BBBF-D0E3B2FCB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23859E0-62F1-408A-A010-E97A8C95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134215-D15B-417F-A2A3-CD0CD0AB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003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3D22DF-61AB-4362-B9F9-B90F1BC0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6360502-5EE4-4F7C-A644-DACFC1FD9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C1F37E-2785-48DE-889A-73919A72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AAFE90-43E5-42DD-9007-1C86D162C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F2AD82-9ECF-4E16-9FBD-D32B467E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911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3695793-EAA7-44BE-A46D-1E65568DD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2FB6465-476C-46F0-B55F-DAE72992B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E8B4F27-CAC3-4076-98CA-F0AD3663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68F59B-0A64-48C0-B9DD-247A94055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F152201-C0DE-4EBD-B6F6-4CFE860C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379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EE9C02-E462-42FA-9DBF-5C2D8FD80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36CC91-3490-410B-A4B5-286204532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7D2C097-95D0-425B-AAFC-5F4162F8B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BC694E-42D7-4CDC-BF54-D074E83D4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9A0B7FA-6C68-4290-BD00-3AD94BAE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323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DB63BB-5D77-438E-B6DC-EDEF2BE2B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D18D691-0E17-4271-8F88-B982286AB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C3AD0CB-8461-43A6-ABD2-D1F9DD3A8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BB7B0A-A0F8-48AC-821F-07B49F522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7A94F5-928D-4C29-97B8-0EE11985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41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FC3007-A082-4730-87DF-200C7FE57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439B17-7A28-4CAA-851B-1564D1946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B7CCCEA-E029-4A1A-AA93-340B872CA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DC8DFE29-7EA2-49F7-BF2D-CB0AA96F9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5C37ABF-C102-41B2-8133-059F04D88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AE3AEE7-3C21-434D-8E1A-EA380365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280DD7-C107-4BDF-9E58-E6284473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7ADD3F8-6971-4570-9779-7E0281D45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C6FE887-8520-4CE0-A949-B28B750FA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046447-49BD-4EFE-95A6-173AB6E15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0C2B5A4-6C15-4DEF-BD25-4EB4590D6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8886465-BC8B-4FCA-87DD-7A81891E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14E95C5-6ABC-4D6E-9FFE-F5C78F366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A649F6FA-9F43-4E3B-BE95-19D80A2F5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364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006C1E-B132-4DCF-90D2-FE4760A8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622CB13-968A-47F1-97AC-06D3FD14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BD638E0A-AAC6-4FEE-87CB-AEEB5DAB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0324B45-F965-4441-A29A-3120EBF6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2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983C969B-18D9-4B40-9C2B-B79B31062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D7BA688-AB30-4056-A9D9-6D9FC386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A94456E-D80D-4A1A-B946-0549DC8AD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972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4C3D15-D5E2-4F3D-BD5F-8E95A0EC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6DAD5B6-FCF8-4207-BAC3-976A42C99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BFD2CF-4D6C-49EB-B416-E951C796A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10C2EEFD-E25D-4D5B-9E6D-804AE433D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E655E6E-567D-4742-8B14-215AA146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7060FF6-F3B1-431A-BDDC-A3C9729F5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180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09661B-7D72-4498-83DE-B2F3C512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19E6084C-20AD-46F0-BEE6-46DB18EDA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A4673D3-BE40-4BBD-9514-B6EB3BF51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F458865-7F05-47EA-9539-562BCC66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B0D2646-3E1C-4F7F-9693-BFE94C34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5AF1BB5-0714-4A39-9238-63F8A5EAF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14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0C50084A-AF0E-4BCB-9C62-3FCAFFE81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A98CE36-94BB-4956-A111-136ADFBF0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55D539-148D-4AEE-9EA9-B11389428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0B217-424E-48DF-9DBD-7C1112B23BC1}" type="datetimeFigureOut">
              <a:rPr lang="el-GR" smtClean="0"/>
              <a:t>12/6/2019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B59A52-0C47-4174-BB47-B928368BD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40C5A0F-9CF8-4E45-87D9-2E623E938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47B5D-B6FE-43A9-9305-6979FAA0672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4965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20190123_105119">
            <a:extLst>
              <a:ext uri="{FF2B5EF4-FFF2-40B4-BE49-F238E27FC236}">
                <a16:creationId xmlns:a16="http://schemas.microsoft.com/office/drawing/2014/main" id="{6FA29F3E-3A6D-494B-9B24-D32E65E354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-2667000"/>
            <a:ext cx="9144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7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54C250F-F0B0-473A-8956-DEDA7B587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1962" y="-900404"/>
            <a:ext cx="6858001" cy="865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6425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Ευρεία οθόνη</PresentationFormat>
  <Paragraphs>0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Stathis</dc:creator>
  <cp:lastModifiedBy>Stathis</cp:lastModifiedBy>
  <cp:revision>1</cp:revision>
  <dcterms:created xsi:type="dcterms:W3CDTF">2019-06-12T13:04:40Z</dcterms:created>
  <dcterms:modified xsi:type="dcterms:W3CDTF">2019-06-12T13:07:18Z</dcterms:modified>
</cp:coreProperties>
</file>