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5088B-940A-44BC-BC55-BBE9A385D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6230FAE-3D8B-4244-AD0E-554A731FD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D06383-2D5A-4C28-94BB-8754BFAB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065A2A-C37A-4639-BDC2-AEFA515D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65E011-BEEC-4A2A-B017-BA89E379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7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15560D-8EF9-4966-AD32-B17DDB57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DB4D7E1-3BD1-4F63-9441-424EA2FA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980758-5601-40C4-93E2-0619D26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26DA12-E658-4B02-8A20-DBE12E0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BB8F29-C33B-46DF-A666-83CCB0D2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28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E9308FF-E8E4-4A46-9CD8-5664774B9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0E55E57-3F00-420E-80A3-20D708B58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9EB520-3AA0-484D-A080-C645B868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4360D5-8813-4DBC-8316-EAF976D6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72D1BF-AB76-4308-B5E9-68ACB23C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0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5BE577-8308-46D6-98F7-A171888E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8C5783-FF83-4BED-8D7D-48A51F12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280248-7254-495A-AF9D-0127EA90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992F09-0809-46CD-A2ED-7FACB959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D16C31-F9CA-4941-BE38-FDB578FE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6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2C976B-F9F0-4298-857F-44E20B76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3B616A-7B40-4A7C-A88D-BC4A31897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0BC5D8-03FB-4F75-84D2-5438B010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C0A3B9-3930-4298-8B9B-AC64349E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8AD0E9-A32E-459B-ADCB-EB463E90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63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02C816-BE57-4FFD-8F48-9637A79E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E68F27-EA38-48B2-8A7C-0B30A563A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05365F1-3B5B-48D8-8077-B82747D3C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2C0FC8-8C76-4A9C-8848-E520E846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A335D2-E711-4C1B-B8C4-C8D0CB2A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8CA80B-FE25-4F8A-B376-3A751F9C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97D53-F407-4E3F-8181-C8F3909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116D1E2-F3D1-4D48-B507-E6284BC6A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2A1FA4-488E-4E9C-9846-6F6A51950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9204843-148E-443D-BD1E-F7AE20EE6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92C8CD5-F536-47A1-9DCA-DB8A40681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B590629-CD0E-4FB7-950B-F9183858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D49D328-CFF9-457E-A8CA-5F5CC6F2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681B433-05CB-4F72-9CC1-D28950FA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54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26E8C-1C74-4AFA-A8DC-4DC0DF5C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218049E-8F22-4A2C-BC3D-70006CD9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3CCF673-8E32-4FEE-BE18-72DD6816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0200A6F-6BB2-4053-B956-53190044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72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630C4EE-75A6-40CE-A81C-D1D623A0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A2E5DF8-8EEB-4194-9563-656FB16A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BBAE39C-E83E-4D86-8606-EE267216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21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C464A0-C127-4ECB-B3CE-92F510C9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76CD7F-486E-402B-975F-681E43E6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60FA4E9-8050-48A4-AD7F-39FFF5E24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06CD91-B2A1-4B96-B24B-52DFB583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039CEEE-6FEC-492A-A4CA-F807CB7E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27A617-7B62-4C97-AE15-6DE27BDD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7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3E42D-7433-4A3B-BF46-D3B5AA2D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FC2CAC1-9393-486C-B6BC-7BA814D08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467A08-C59F-406D-858A-621F5E610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5D876B-EC8B-4A66-A7B8-4A33A88A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FC7107-4308-4772-A97B-61DE33C0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FE25F24-3523-4BD3-91BC-51226666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76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AA1F73B-C05A-458C-B602-073EA48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4F57C1-A52D-4038-8397-FA9555754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EBAE16-E48D-44F0-A131-848CAE590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27FF-7F7E-45EC-B446-05B53C12E290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905DC3-EB8B-41BB-B501-BF121AC00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F2E22B-6C1E-4202-B0D3-BC65D4272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05E6-9113-4441-8C8A-47BB92EAA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19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190314_130556">
            <a:extLst>
              <a:ext uri="{FF2B5EF4-FFF2-40B4-BE49-F238E27FC236}">
                <a16:creationId xmlns:a16="http://schemas.microsoft.com/office/drawing/2014/main" id="{A607996F-323B-45BA-B7AC-26497EB06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8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τομο, δάπεδο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3393AC8-F3DD-4944-95A3-FD8EC7E6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36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Ευρεία οθόνη</PresentationFormat>
  <Paragraphs>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Stathis</dc:creator>
  <cp:lastModifiedBy>Stathis</cp:lastModifiedBy>
  <cp:revision>1</cp:revision>
  <dcterms:created xsi:type="dcterms:W3CDTF">2019-06-12T12:33:31Z</dcterms:created>
  <dcterms:modified xsi:type="dcterms:W3CDTF">2019-06-12T12:43:30Z</dcterms:modified>
</cp:coreProperties>
</file>